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22"/>
  </p:notesMasterIdLst>
  <p:sldIdLst>
    <p:sldId id="560" r:id="rId2"/>
    <p:sldId id="1058" r:id="rId3"/>
    <p:sldId id="1059" r:id="rId4"/>
    <p:sldId id="1060" r:id="rId5"/>
    <p:sldId id="1061" r:id="rId6"/>
    <p:sldId id="1065" r:id="rId7"/>
    <p:sldId id="1062" r:id="rId8"/>
    <p:sldId id="1063" r:id="rId9"/>
    <p:sldId id="1064" r:id="rId10"/>
    <p:sldId id="1066" r:id="rId11"/>
    <p:sldId id="1067" r:id="rId12"/>
    <p:sldId id="1068" r:id="rId13"/>
    <p:sldId id="1071" r:id="rId14"/>
    <p:sldId id="1075" r:id="rId15"/>
    <p:sldId id="1074" r:id="rId16"/>
    <p:sldId id="1076" r:id="rId17"/>
    <p:sldId id="1077" r:id="rId18"/>
    <p:sldId id="1069" r:id="rId19"/>
    <p:sldId id="1072" r:id="rId20"/>
    <p:sldId id="1073" r:id="rId2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Johnson" initials="KJ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40000"/>
    <a:srgbClr val="FFFF00"/>
    <a:srgbClr val="003300"/>
    <a:srgbClr val="000000"/>
    <a:srgbClr val="FFFFFF"/>
    <a:srgbClr val="2FA1FF"/>
    <a:srgbClr val="282800"/>
    <a:srgbClr val="0000FF"/>
    <a:srgbClr val="565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6" autoAdjust="0"/>
    <p:restoredTop sz="93004" autoAdjust="0"/>
  </p:normalViewPr>
  <p:slideViewPr>
    <p:cSldViewPr snapToGrid="0">
      <p:cViewPr varScale="1">
        <p:scale>
          <a:sx n="99" d="100"/>
          <a:sy n="99" d="100"/>
        </p:scale>
        <p:origin x="23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119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2545BC-B052-4795-B94D-39D147F63F99}" type="doc">
      <dgm:prSet loTypeId="urn:microsoft.com/office/officeart/2005/8/layout/hierarchy2" loCatId="hierarchy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09D1FB6-5144-4A45-BA3B-626E1C41AC7B}">
      <dgm:prSet phldrT="[Text]" custT="1"/>
      <dgm:spPr/>
      <dgm:t>
        <a:bodyPr/>
        <a:lstStyle/>
        <a:p>
          <a:r>
            <a:rPr lang="en-US" sz="2000" dirty="0"/>
            <a:t>Data/</a:t>
          </a:r>
        </a:p>
      </dgm:t>
    </dgm:pt>
    <dgm:pt modelId="{834E77AE-42C3-45D4-B9ED-1CA9384695F0}" type="parTrans" cxnId="{52B9A114-1C69-40A1-A0D1-C42CD18185A1}">
      <dgm:prSet/>
      <dgm:spPr/>
      <dgm:t>
        <a:bodyPr/>
        <a:lstStyle/>
        <a:p>
          <a:endParaRPr lang="en-US" sz="1100"/>
        </a:p>
      </dgm:t>
    </dgm:pt>
    <dgm:pt modelId="{3B4F884F-7829-4F61-8971-5D857B24E7A3}" type="sibTrans" cxnId="{52B9A114-1C69-40A1-A0D1-C42CD18185A1}">
      <dgm:prSet/>
      <dgm:spPr/>
      <dgm:t>
        <a:bodyPr/>
        <a:lstStyle/>
        <a:p>
          <a:endParaRPr lang="en-US" sz="1100"/>
        </a:p>
      </dgm:t>
    </dgm:pt>
    <dgm:pt modelId="{82A479E2-F788-4C08-8972-40B9791AAFE8}">
      <dgm:prSet phldrT="[Text]" custT="1"/>
      <dgm:spPr/>
      <dgm:t>
        <a:bodyPr/>
        <a:lstStyle/>
        <a:p>
          <a:r>
            <a:rPr lang="en-US" sz="2000" dirty="0"/>
            <a:t>Train/</a:t>
          </a:r>
        </a:p>
      </dgm:t>
    </dgm:pt>
    <dgm:pt modelId="{54A42D5A-E119-4EA5-A30F-6C65DC8EF1D4}" type="parTrans" cxnId="{7366A887-28D3-492C-B63C-0996EEBB4DCE}">
      <dgm:prSet custT="1"/>
      <dgm:spPr/>
      <dgm:t>
        <a:bodyPr/>
        <a:lstStyle/>
        <a:p>
          <a:endParaRPr lang="en-US" sz="300"/>
        </a:p>
      </dgm:t>
    </dgm:pt>
    <dgm:pt modelId="{E4B68686-EF91-48F2-BEB2-3917138B1DB0}" type="sibTrans" cxnId="{7366A887-28D3-492C-B63C-0996EEBB4DCE}">
      <dgm:prSet/>
      <dgm:spPr/>
      <dgm:t>
        <a:bodyPr/>
        <a:lstStyle/>
        <a:p>
          <a:endParaRPr lang="en-US" sz="1100"/>
        </a:p>
      </dgm:t>
    </dgm:pt>
    <dgm:pt modelId="{24E41953-09A4-4685-84E7-0BE7CBC8C0AF}">
      <dgm:prSet phldrT="[Text]" custT="1"/>
      <dgm:spPr/>
      <dgm:t>
        <a:bodyPr/>
        <a:lstStyle/>
        <a:p>
          <a:r>
            <a:rPr lang="en-US" sz="2000" dirty="0"/>
            <a:t>MRI/</a:t>
          </a:r>
        </a:p>
      </dgm:t>
    </dgm:pt>
    <dgm:pt modelId="{802D0F0D-2747-4F9E-8965-6FB76EEBE00F}" type="parTrans" cxnId="{FCFE42D1-A8C3-4710-A67C-6E01AEA4AF77}">
      <dgm:prSet custT="1"/>
      <dgm:spPr/>
      <dgm:t>
        <a:bodyPr/>
        <a:lstStyle/>
        <a:p>
          <a:endParaRPr lang="en-US" sz="100"/>
        </a:p>
      </dgm:t>
    </dgm:pt>
    <dgm:pt modelId="{A17FA455-AA36-4E49-A2C6-F10BE20B5F4E}" type="sibTrans" cxnId="{FCFE42D1-A8C3-4710-A67C-6E01AEA4AF77}">
      <dgm:prSet/>
      <dgm:spPr/>
      <dgm:t>
        <a:bodyPr/>
        <a:lstStyle/>
        <a:p>
          <a:endParaRPr lang="en-US" sz="1100"/>
        </a:p>
      </dgm:t>
    </dgm:pt>
    <dgm:pt modelId="{7C3C0D49-0EAA-44FB-ADF2-C8C3E325465C}">
      <dgm:prSet phldrT="[Text]" custT="1"/>
      <dgm:spPr/>
      <dgm:t>
        <a:bodyPr/>
        <a:lstStyle/>
        <a:p>
          <a:r>
            <a:rPr lang="en-US" sz="2000" dirty="0"/>
            <a:t>CT/</a:t>
          </a:r>
        </a:p>
      </dgm:t>
    </dgm:pt>
    <dgm:pt modelId="{5298B08D-49FE-492E-9F75-0563A76C7CD7}" type="parTrans" cxnId="{92853252-E59C-48C8-8A6C-F2F29B798AB0}">
      <dgm:prSet custT="1"/>
      <dgm:spPr/>
      <dgm:t>
        <a:bodyPr/>
        <a:lstStyle/>
        <a:p>
          <a:endParaRPr lang="en-US" sz="100"/>
        </a:p>
      </dgm:t>
    </dgm:pt>
    <dgm:pt modelId="{630E4DA1-C8E2-4859-B0F2-31339EB946E6}" type="sibTrans" cxnId="{92853252-E59C-48C8-8A6C-F2F29B798AB0}">
      <dgm:prSet/>
      <dgm:spPr/>
      <dgm:t>
        <a:bodyPr/>
        <a:lstStyle/>
        <a:p>
          <a:endParaRPr lang="en-US" sz="1100"/>
        </a:p>
      </dgm:t>
    </dgm:pt>
    <dgm:pt modelId="{49A355A8-10E5-453A-AD68-0ED3A390E315}">
      <dgm:prSet phldrT="[Text]" custT="1"/>
      <dgm:spPr/>
      <dgm:t>
        <a:bodyPr/>
        <a:lstStyle/>
        <a:p>
          <a:r>
            <a:rPr lang="en-US" sz="2000" dirty="0"/>
            <a:t>Test/</a:t>
          </a:r>
        </a:p>
      </dgm:t>
    </dgm:pt>
    <dgm:pt modelId="{2C7841A3-7BAA-4FFF-9013-C0B09A88184D}" type="parTrans" cxnId="{90D63AB9-72F2-4316-B752-B21E16819CD7}">
      <dgm:prSet custT="1"/>
      <dgm:spPr/>
      <dgm:t>
        <a:bodyPr/>
        <a:lstStyle/>
        <a:p>
          <a:endParaRPr lang="en-US" sz="100"/>
        </a:p>
      </dgm:t>
    </dgm:pt>
    <dgm:pt modelId="{E56E162F-2CF0-4470-A839-7D06F6302C4E}" type="sibTrans" cxnId="{90D63AB9-72F2-4316-B752-B21E16819CD7}">
      <dgm:prSet/>
      <dgm:spPr/>
      <dgm:t>
        <a:bodyPr/>
        <a:lstStyle/>
        <a:p>
          <a:endParaRPr lang="en-US" sz="1100"/>
        </a:p>
      </dgm:t>
    </dgm:pt>
    <dgm:pt modelId="{0BE96B01-8D7F-4636-A92A-C88915AF63A8}">
      <dgm:prSet phldrT="[Text]" custT="1"/>
      <dgm:spPr/>
      <dgm:t>
        <a:bodyPr/>
        <a:lstStyle/>
        <a:p>
          <a:r>
            <a:rPr lang="en-US" sz="2000" dirty="0"/>
            <a:t>MRI/</a:t>
          </a:r>
        </a:p>
      </dgm:t>
    </dgm:pt>
    <dgm:pt modelId="{D9F999A5-7C14-441D-9C2D-90BC25A1D13B}" type="parTrans" cxnId="{6C8E5691-C7A5-48B0-ACF9-168D76163BCF}">
      <dgm:prSet custT="1"/>
      <dgm:spPr/>
      <dgm:t>
        <a:bodyPr/>
        <a:lstStyle/>
        <a:p>
          <a:endParaRPr lang="en-US" sz="100"/>
        </a:p>
      </dgm:t>
    </dgm:pt>
    <dgm:pt modelId="{CF85C5F3-6DA4-468B-AA12-E6B7F8FD2984}" type="sibTrans" cxnId="{6C8E5691-C7A5-48B0-ACF9-168D76163BCF}">
      <dgm:prSet/>
      <dgm:spPr/>
      <dgm:t>
        <a:bodyPr/>
        <a:lstStyle/>
        <a:p>
          <a:endParaRPr lang="en-US" sz="1100"/>
        </a:p>
      </dgm:t>
    </dgm:pt>
    <dgm:pt modelId="{108FC21B-C16B-4BA4-A277-46A2A3585C76}">
      <dgm:prSet phldrT="[Text]" custT="1"/>
      <dgm:spPr/>
      <dgm:t>
        <a:bodyPr/>
        <a:lstStyle/>
        <a:p>
          <a:r>
            <a:rPr lang="en-US" sz="2000" dirty="0"/>
            <a:t>Validate/</a:t>
          </a:r>
        </a:p>
      </dgm:t>
    </dgm:pt>
    <dgm:pt modelId="{665955E4-76C7-424B-B8D4-F699E90E7786}" type="parTrans" cxnId="{641A2099-01F3-4D62-8C06-500443CBCD54}">
      <dgm:prSet custT="1"/>
      <dgm:spPr/>
      <dgm:t>
        <a:bodyPr/>
        <a:lstStyle/>
        <a:p>
          <a:endParaRPr lang="en-US" sz="300"/>
        </a:p>
      </dgm:t>
    </dgm:pt>
    <dgm:pt modelId="{1EF50AE8-E2E2-474E-B61F-0E4B5F95FC27}" type="sibTrans" cxnId="{641A2099-01F3-4D62-8C06-500443CBCD54}">
      <dgm:prSet/>
      <dgm:spPr/>
      <dgm:t>
        <a:bodyPr/>
        <a:lstStyle/>
        <a:p>
          <a:endParaRPr lang="en-US" sz="1100"/>
        </a:p>
      </dgm:t>
    </dgm:pt>
    <dgm:pt modelId="{82593070-0310-4517-B526-B93A027CF5C5}">
      <dgm:prSet phldrT="[Text]" custT="1"/>
      <dgm:spPr/>
      <dgm:t>
        <a:bodyPr/>
        <a:lstStyle/>
        <a:p>
          <a:r>
            <a:rPr lang="en-US" sz="2000" dirty="0"/>
            <a:t>CT/</a:t>
          </a:r>
        </a:p>
      </dgm:t>
    </dgm:pt>
    <dgm:pt modelId="{C21B6505-F63E-4272-8C77-F725C54EC5EF}" type="parTrans" cxnId="{423B15E5-B7E6-4792-B848-E519CF09FF4B}">
      <dgm:prSet custT="1"/>
      <dgm:spPr/>
      <dgm:t>
        <a:bodyPr/>
        <a:lstStyle/>
        <a:p>
          <a:endParaRPr lang="en-US" sz="100"/>
        </a:p>
      </dgm:t>
    </dgm:pt>
    <dgm:pt modelId="{25A35731-7617-40EA-8477-ECFF212C1076}" type="sibTrans" cxnId="{423B15E5-B7E6-4792-B848-E519CF09FF4B}">
      <dgm:prSet/>
      <dgm:spPr/>
      <dgm:t>
        <a:bodyPr/>
        <a:lstStyle/>
        <a:p>
          <a:endParaRPr lang="en-US" sz="1100"/>
        </a:p>
      </dgm:t>
    </dgm:pt>
    <dgm:pt modelId="{0118AADF-6A8B-4CC7-964A-DD2BFEA337A6}">
      <dgm:prSet phldrT="[Text]" custT="1"/>
      <dgm:spPr/>
      <dgm:t>
        <a:bodyPr/>
        <a:lstStyle/>
        <a:p>
          <a:r>
            <a:rPr lang="en-US" sz="2000" dirty="0"/>
            <a:t>MRI/</a:t>
          </a:r>
        </a:p>
      </dgm:t>
    </dgm:pt>
    <dgm:pt modelId="{130F61CE-4C5A-4A2B-BD18-A2BF0BF824F5}" type="parTrans" cxnId="{E3E5F2FD-0B3A-4F71-BB3C-52B543C859BB}">
      <dgm:prSet custT="1"/>
      <dgm:spPr/>
      <dgm:t>
        <a:bodyPr/>
        <a:lstStyle/>
        <a:p>
          <a:endParaRPr lang="en-US" sz="100"/>
        </a:p>
      </dgm:t>
    </dgm:pt>
    <dgm:pt modelId="{4FD5E49E-67D2-4BF4-9547-615B40DCC461}" type="sibTrans" cxnId="{E3E5F2FD-0B3A-4F71-BB3C-52B543C859BB}">
      <dgm:prSet/>
      <dgm:spPr/>
      <dgm:t>
        <a:bodyPr/>
        <a:lstStyle/>
        <a:p>
          <a:endParaRPr lang="en-US" sz="1100"/>
        </a:p>
      </dgm:t>
    </dgm:pt>
    <dgm:pt modelId="{0A378C02-3A0F-4935-A1AF-FC4736104232}">
      <dgm:prSet phldrT="[Text]" custT="1"/>
      <dgm:spPr/>
      <dgm:t>
        <a:bodyPr/>
        <a:lstStyle/>
        <a:p>
          <a:r>
            <a:rPr lang="en-US" sz="2000" dirty="0"/>
            <a:t>CT/</a:t>
          </a:r>
        </a:p>
      </dgm:t>
    </dgm:pt>
    <dgm:pt modelId="{D01E003B-CF41-40A7-8A82-4D7C961FF521}" type="parTrans" cxnId="{1000EA22-B9E2-4D2F-8AE8-7AB87908C53B}">
      <dgm:prSet custT="1"/>
      <dgm:spPr/>
      <dgm:t>
        <a:bodyPr/>
        <a:lstStyle/>
        <a:p>
          <a:endParaRPr lang="en-US" sz="100"/>
        </a:p>
      </dgm:t>
    </dgm:pt>
    <dgm:pt modelId="{48FEE3EA-4CAC-4622-A59B-EB30884A65CE}" type="sibTrans" cxnId="{1000EA22-B9E2-4D2F-8AE8-7AB87908C53B}">
      <dgm:prSet/>
      <dgm:spPr/>
      <dgm:t>
        <a:bodyPr/>
        <a:lstStyle/>
        <a:p>
          <a:endParaRPr lang="en-US" sz="1100"/>
        </a:p>
      </dgm:t>
    </dgm:pt>
    <dgm:pt modelId="{FDFD1FCE-4374-4722-B747-5B808C61D21D}" type="pres">
      <dgm:prSet presAssocID="{FE2545BC-B052-4795-B94D-39D147F63F9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3F1D66E-4A30-4BB2-8610-B2167B7660E0}" type="pres">
      <dgm:prSet presAssocID="{A09D1FB6-5144-4A45-BA3B-626E1C41AC7B}" presName="root1" presStyleCnt="0"/>
      <dgm:spPr/>
    </dgm:pt>
    <dgm:pt modelId="{32F025F1-AC06-4260-84FD-9B4CAB30B240}" type="pres">
      <dgm:prSet presAssocID="{A09D1FB6-5144-4A45-BA3B-626E1C41AC7B}" presName="LevelOneTextNode" presStyleLbl="node0" presStyleIdx="0" presStyleCnt="1">
        <dgm:presLayoutVars>
          <dgm:chPref val="3"/>
        </dgm:presLayoutVars>
      </dgm:prSet>
      <dgm:spPr/>
    </dgm:pt>
    <dgm:pt modelId="{FA2096FF-F1E8-4644-92ED-4B95758E7A9C}" type="pres">
      <dgm:prSet presAssocID="{A09D1FB6-5144-4A45-BA3B-626E1C41AC7B}" presName="level2hierChild" presStyleCnt="0"/>
      <dgm:spPr/>
    </dgm:pt>
    <dgm:pt modelId="{015B9FAA-7B00-41FF-9181-34CC13E8BDAA}" type="pres">
      <dgm:prSet presAssocID="{54A42D5A-E119-4EA5-A30F-6C65DC8EF1D4}" presName="conn2-1" presStyleLbl="parChTrans1D2" presStyleIdx="0" presStyleCnt="3"/>
      <dgm:spPr/>
    </dgm:pt>
    <dgm:pt modelId="{FE5AFEE0-D79C-4D1D-8281-EB61A9F1F3FE}" type="pres">
      <dgm:prSet presAssocID="{54A42D5A-E119-4EA5-A30F-6C65DC8EF1D4}" presName="connTx" presStyleLbl="parChTrans1D2" presStyleIdx="0" presStyleCnt="3"/>
      <dgm:spPr/>
    </dgm:pt>
    <dgm:pt modelId="{FF60CD2B-46A2-4B7B-8198-96A8BD7313A8}" type="pres">
      <dgm:prSet presAssocID="{82A479E2-F788-4C08-8972-40B9791AAFE8}" presName="root2" presStyleCnt="0"/>
      <dgm:spPr/>
    </dgm:pt>
    <dgm:pt modelId="{112C66F8-C69B-4CAA-8C12-D66F1132BC37}" type="pres">
      <dgm:prSet presAssocID="{82A479E2-F788-4C08-8972-40B9791AAFE8}" presName="LevelTwoTextNode" presStyleLbl="node2" presStyleIdx="0" presStyleCnt="3">
        <dgm:presLayoutVars>
          <dgm:chPref val="3"/>
        </dgm:presLayoutVars>
      </dgm:prSet>
      <dgm:spPr/>
    </dgm:pt>
    <dgm:pt modelId="{B7838FBF-AF4D-4B71-86F7-4DB3F6DE04B2}" type="pres">
      <dgm:prSet presAssocID="{82A479E2-F788-4C08-8972-40B9791AAFE8}" presName="level3hierChild" presStyleCnt="0"/>
      <dgm:spPr/>
    </dgm:pt>
    <dgm:pt modelId="{0747E651-A9FA-4F47-BC01-5B56448519C6}" type="pres">
      <dgm:prSet presAssocID="{802D0F0D-2747-4F9E-8965-6FB76EEBE00F}" presName="conn2-1" presStyleLbl="parChTrans1D3" presStyleIdx="0" presStyleCnt="6"/>
      <dgm:spPr/>
    </dgm:pt>
    <dgm:pt modelId="{5629342B-5DFF-4861-95F8-8ECBAC1CC3A2}" type="pres">
      <dgm:prSet presAssocID="{802D0F0D-2747-4F9E-8965-6FB76EEBE00F}" presName="connTx" presStyleLbl="parChTrans1D3" presStyleIdx="0" presStyleCnt="6"/>
      <dgm:spPr/>
    </dgm:pt>
    <dgm:pt modelId="{37578AE5-A884-457E-9434-576DCFCACC38}" type="pres">
      <dgm:prSet presAssocID="{24E41953-09A4-4685-84E7-0BE7CBC8C0AF}" presName="root2" presStyleCnt="0"/>
      <dgm:spPr/>
    </dgm:pt>
    <dgm:pt modelId="{9E798FC9-CC0B-4549-A76B-32F101C1A807}" type="pres">
      <dgm:prSet presAssocID="{24E41953-09A4-4685-84E7-0BE7CBC8C0AF}" presName="LevelTwoTextNode" presStyleLbl="node3" presStyleIdx="0" presStyleCnt="6">
        <dgm:presLayoutVars>
          <dgm:chPref val="3"/>
        </dgm:presLayoutVars>
      </dgm:prSet>
      <dgm:spPr/>
    </dgm:pt>
    <dgm:pt modelId="{18EDCDF2-54C6-4618-AC68-A020A6C4BB1E}" type="pres">
      <dgm:prSet presAssocID="{24E41953-09A4-4685-84E7-0BE7CBC8C0AF}" presName="level3hierChild" presStyleCnt="0"/>
      <dgm:spPr/>
    </dgm:pt>
    <dgm:pt modelId="{70AEEC55-71A2-4B02-80C3-325F294AA222}" type="pres">
      <dgm:prSet presAssocID="{5298B08D-49FE-492E-9F75-0563A76C7CD7}" presName="conn2-1" presStyleLbl="parChTrans1D3" presStyleIdx="1" presStyleCnt="6"/>
      <dgm:spPr/>
    </dgm:pt>
    <dgm:pt modelId="{347CD406-F31D-4F0E-B9BD-E8576086A20C}" type="pres">
      <dgm:prSet presAssocID="{5298B08D-49FE-492E-9F75-0563A76C7CD7}" presName="connTx" presStyleLbl="parChTrans1D3" presStyleIdx="1" presStyleCnt="6"/>
      <dgm:spPr/>
    </dgm:pt>
    <dgm:pt modelId="{8D59F9B8-495D-4642-9C77-994B1F9BC380}" type="pres">
      <dgm:prSet presAssocID="{7C3C0D49-0EAA-44FB-ADF2-C8C3E325465C}" presName="root2" presStyleCnt="0"/>
      <dgm:spPr/>
    </dgm:pt>
    <dgm:pt modelId="{8D39B587-BB7B-40A1-B534-D4004F9CC188}" type="pres">
      <dgm:prSet presAssocID="{7C3C0D49-0EAA-44FB-ADF2-C8C3E325465C}" presName="LevelTwoTextNode" presStyleLbl="node3" presStyleIdx="1" presStyleCnt="6">
        <dgm:presLayoutVars>
          <dgm:chPref val="3"/>
        </dgm:presLayoutVars>
      </dgm:prSet>
      <dgm:spPr/>
    </dgm:pt>
    <dgm:pt modelId="{376D25FD-4758-4E88-A397-DC28179A6550}" type="pres">
      <dgm:prSet presAssocID="{7C3C0D49-0EAA-44FB-ADF2-C8C3E325465C}" presName="level3hierChild" presStyleCnt="0"/>
      <dgm:spPr/>
    </dgm:pt>
    <dgm:pt modelId="{E5298C1F-18F3-440E-AA99-F80658328851}" type="pres">
      <dgm:prSet presAssocID="{2C7841A3-7BAA-4FFF-9013-C0B09A88184D}" presName="conn2-1" presStyleLbl="parChTrans1D2" presStyleIdx="1" presStyleCnt="3"/>
      <dgm:spPr/>
    </dgm:pt>
    <dgm:pt modelId="{4AB6AC22-C393-4962-B87C-BF4C17D9DBED}" type="pres">
      <dgm:prSet presAssocID="{2C7841A3-7BAA-4FFF-9013-C0B09A88184D}" presName="connTx" presStyleLbl="parChTrans1D2" presStyleIdx="1" presStyleCnt="3"/>
      <dgm:spPr/>
    </dgm:pt>
    <dgm:pt modelId="{E1BCA01E-5284-4E92-9BCE-DD9FCB6F1B61}" type="pres">
      <dgm:prSet presAssocID="{49A355A8-10E5-453A-AD68-0ED3A390E315}" presName="root2" presStyleCnt="0"/>
      <dgm:spPr/>
    </dgm:pt>
    <dgm:pt modelId="{DF7E2EA1-0D06-4B26-8979-3A0DE717CFF0}" type="pres">
      <dgm:prSet presAssocID="{49A355A8-10E5-453A-AD68-0ED3A390E315}" presName="LevelTwoTextNode" presStyleLbl="node2" presStyleIdx="1" presStyleCnt="3">
        <dgm:presLayoutVars>
          <dgm:chPref val="3"/>
        </dgm:presLayoutVars>
      </dgm:prSet>
      <dgm:spPr/>
    </dgm:pt>
    <dgm:pt modelId="{CF777617-6A44-4F41-AD6A-C61CF098A337}" type="pres">
      <dgm:prSet presAssocID="{49A355A8-10E5-453A-AD68-0ED3A390E315}" presName="level3hierChild" presStyleCnt="0"/>
      <dgm:spPr/>
    </dgm:pt>
    <dgm:pt modelId="{016DD6F5-E890-4FA6-AB8A-8D7154608DD2}" type="pres">
      <dgm:prSet presAssocID="{D9F999A5-7C14-441D-9C2D-90BC25A1D13B}" presName="conn2-1" presStyleLbl="parChTrans1D3" presStyleIdx="2" presStyleCnt="6"/>
      <dgm:spPr/>
    </dgm:pt>
    <dgm:pt modelId="{CABDB83F-6647-47F2-927F-141E88ADA622}" type="pres">
      <dgm:prSet presAssocID="{D9F999A5-7C14-441D-9C2D-90BC25A1D13B}" presName="connTx" presStyleLbl="parChTrans1D3" presStyleIdx="2" presStyleCnt="6"/>
      <dgm:spPr/>
    </dgm:pt>
    <dgm:pt modelId="{CEF39A31-81FB-4135-9B41-6E50BF7CF5DF}" type="pres">
      <dgm:prSet presAssocID="{0BE96B01-8D7F-4636-A92A-C88915AF63A8}" presName="root2" presStyleCnt="0"/>
      <dgm:spPr/>
    </dgm:pt>
    <dgm:pt modelId="{30FEC849-EC23-46E7-868A-2826392B5E96}" type="pres">
      <dgm:prSet presAssocID="{0BE96B01-8D7F-4636-A92A-C88915AF63A8}" presName="LevelTwoTextNode" presStyleLbl="node3" presStyleIdx="2" presStyleCnt="6">
        <dgm:presLayoutVars>
          <dgm:chPref val="3"/>
        </dgm:presLayoutVars>
      </dgm:prSet>
      <dgm:spPr/>
    </dgm:pt>
    <dgm:pt modelId="{275551A2-9345-4287-842E-6CDB92E94550}" type="pres">
      <dgm:prSet presAssocID="{0BE96B01-8D7F-4636-A92A-C88915AF63A8}" presName="level3hierChild" presStyleCnt="0"/>
      <dgm:spPr/>
    </dgm:pt>
    <dgm:pt modelId="{E4BC5380-65A8-41D6-9835-4C45901089B6}" type="pres">
      <dgm:prSet presAssocID="{C21B6505-F63E-4272-8C77-F725C54EC5EF}" presName="conn2-1" presStyleLbl="parChTrans1D3" presStyleIdx="3" presStyleCnt="6"/>
      <dgm:spPr/>
    </dgm:pt>
    <dgm:pt modelId="{2D4274D7-9D22-4165-A97A-C2CEFBA14756}" type="pres">
      <dgm:prSet presAssocID="{C21B6505-F63E-4272-8C77-F725C54EC5EF}" presName="connTx" presStyleLbl="parChTrans1D3" presStyleIdx="3" presStyleCnt="6"/>
      <dgm:spPr/>
    </dgm:pt>
    <dgm:pt modelId="{62E36D09-9B4B-42C8-8F02-23E24A58532A}" type="pres">
      <dgm:prSet presAssocID="{82593070-0310-4517-B526-B93A027CF5C5}" presName="root2" presStyleCnt="0"/>
      <dgm:spPr/>
    </dgm:pt>
    <dgm:pt modelId="{805CF91D-667A-4B60-8F08-63A10B3AF9FF}" type="pres">
      <dgm:prSet presAssocID="{82593070-0310-4517-B526-B93A027CF5C5}" presName="LevelTwoTextNode" presStyleLbl="node3" presStyleIdx="3" presStyleCnt="6">
        <dgm:presLayoutVars>
          <dgm:chPref val="3"/>
        </dgm:presLayoutVars>
      </dgm:prSet>
      <dgm:spPr/>
    </dgm:pt>
    <dgm:pt modelId="{24EC6105-2594-4C85-A076-740E60418A98}" type="pres">
      <dgm:prSet presAssocID="{82593070-0310-4517-B526-B93A027CF5C5}" presName="level3hierChild" presStyleCnt="0"/>
      <dgm:spPr/>
    </dgm:pt>
    <dgm:pt modelId="{B7256041-23E6-4A40-9AC3-EDC53E946E77}" type="pres">
      <dgm:prSet presAssocID="{665955E4-76C7-424B-B8D4-F699E90E7786}" presName="conn2-1" presStyleLbl="parChTrans1D2" presStyleIdx="2" presStyleCnt="3"/>
      <dgm:spPr/>
    </dgm:pt>
    <dgm:pt modelId="{58516A3F-7EE6-4489-82F3-2010830DC079}" type="pres">
      <dgm:prSet presAssocID="{665955E4-76C7-424B-B8D4-F699E90E7786}" presName="connTx" presStyleLbl="parChTrans1D2" presStyleIdx="2" presStyleCnt="3"/>
      <dgm:spPr/>
    </dgm:pt>
    <dgm:pt modelId="{BE11143C-B588-48C7-87B1-0FD93B5E0300}" type="pres">
      <dgm:prSet presAssocID="{108FC21B-C16B-4BA4-A277-46A2A3585C76}" presName="root2" presStyleCnt="0"/>
      <dgm:spPr/>
    </dgm:pt>
    <dgm:pt modelId="{29F4D8A4-2A0D-48D6-8111-08BF0EBAC006}" type="pres">
      <dgm:prSet presAssocID="{108FC21B-C16B-4BA4-A277-46A2A3585C76}" presName="LevelTwoTextNode" presStyleLbl="node2" presStyleIdx="2" presStyleCnt="3">
        <dgm:presLayoutVars>
          <dgm:chPref val="3"/>
        </dgm:presLayoutVars>
      </dgm:prSet>
      <dgm:spPr/>
    </dgm:pt>
    <dgm:pt modelId="{A3C791EF-37B7-4E95-975A-249F2A3DFA64}" type="pres">
      <dgm:prSet presAssocID="{108FC21B-C16B-4BA4-A277-46A2A3585C76}" presName="level3hierChild" presStyleCnt="0"/>
      <dgm:spPr/>
    </dgm:pt>
    <dgm:pt modelId="{49E1A3C6-50E3-444F-92B1-B52185316170}" type="pres">
      <dgm:prSet presAssocID="{130F61CE-4C5A-4A2B-BD18-A2BF0BF824F5}" presName="conn2-1" presStyleLbl="parChTrans1D3" presStyleIdx="4" presStyleCnt="6"/>
      <dgm:spPr/>
    </dgm:pt>
    <dgm:pt modelId="{35B1D09B-58D0-4F21-A6E9-8048D717C9F9}" type="pres">
      <dgm:prSet presAssocID="{130F61CE-4C5A-4A2B-BD18-A2BF0BF824F5}" presName="connTx" presStyleLbl="parChTrans1D3" presStyleIdx="4" presStyleCnt="6"/>
      <dgm:spPr/>
    </dgm:pt>
    <dgm:pt modelId="{6E962533-DD7E-4941-9145-DD00667D3DE2}" type="pres">
      <dgm:prSet presAssocID="{0118AADF-6A8B-4CC7-964A-DD2BFEA337A6}" presName="root2" presStyleCnt="0"/>
      <dgm:spPr/>
    </dgm:pt>
    <dgm:pt modelId="{C7C3BF55-4E39-4AEE-8B59-359DF2E6CCB4}" type="pres">
      <dgm:prSet presAssocID="{0118AADF-6A8B-4CC7-964A-DD2BFEA337A6}" presName="LevelTwoTextNode" presStyleLbl="node3" presStyleIdx="4" presStyleCnt="6">
        <dgm:presLayoutVars>
          <dgm:chPref val="3"/>
        </dgm:presLayoutVars>
      </dgm:prSet>
      <dgm:spPr/>
    </dgm:pt>
    <dgm:pt modelId="{88A5611F-9865-40E7-83F1-C6805EEC0D3C}" type="pres">
      <dgm:prSet presAssocID="{0118AADF-6A8B-4CC7-964A-DD2BFEA337A6}" presName="level3hierChild" presStyleCnt="0"/>
      <dgm:spPr/>
    </dgm:pt>
    <dgm:pt modelId="{39264CE4-5324-4665-B265-2AC53AA44693}" type="pres">
      <dgm:prSet presAssocID="{D01E003B-CF41-40A7-8A82-4D7C961FF521}" presName="conn2-1" presStyleLbl="parChTrans1D3" presStyleIdx="5" presStyleCnt="6"/>
      <dgm:spPr/>
    </dgm:pt>
    <dgm:pt modelId="{DEBAA33B-E9DD-48AA-A46B-F7EAA1DC4795}" type="pres">
      <dgm:prSet presAssocID="{D01E003B-CF41-40A7-8A82-4D7C961FF521}" presName="connTx" presStyleLbl="parChTrans1D3" presStyleIdx="5" presStyleCnt="6"/>
      <dgm:spPr/>
    </dgm:pt>
    <dgm:pt modelId="{A8CF2EAF-18B3-4CC2-B07E-B9BE9E600279}" type="pres">
      <dgm:prSet presAssocID="{0A378C02-3A0F-4935-A1AF-FC4736104232}" presName="root2" presStyleCnt="0"/>
      <dgm:spPr/>
    </dgm:pt>
    <dgm:pt modelId="{95CDC0FC-DBDC-4B9F-B147-64CF2AF97E47}" type="pres">
      <dgm:prSet presAssocID="{0A378C02-3A0F-4935-A1AF-FC4736104232}" presName="LevelTwoTextNode" presStyleLbl="node3" presStyleIdx="5" presStyleCnt="6">
        <dgm:presLayoutVars>
          <dgm:chPref val="3"/>
        </dgm:presLayoutVars>
      </dgm:prSet>
      <dgm:spPr/>
    </dgm:pt>
    <dgm:pt modelId="{1F589595-FD32-45F8-8A1D-3BCBBAAB3D68}" type="pres">
      <dgm:prSet presAssocID="{0A378C02-3A0F-4935-A1AF-FC4736104232}" presName="level3hierChild" presStyleCnt="0"/>
      <dgm:spPr/>
    </dgm:pt>
  </dgm:ptLst>
  <dgm:cxnLst>
    <dgm:cxn modelId="{4F9A3B00-1392-444F-8B98-6F7CCF3A3627}" type="presOf" srcId="{24E41953-09A4-4685-84E7-0BE7CBC8C0AF}" destId="{9E798FC9-CC0B-4549-A76B-32F101C1A807}" srcOrd="0" destOrd="0" presId="urn:microsoft.com/office/officeart/2005/8/layout/hierarchy2"/>
    <dgm:cxn modelId="{05257404-3E04-45C0-A672-78D903A2AEFF}" type="presOf" srcId="{54A42D5A-E119-4EA5-A30F-6C65DC8EF1D4}" destId="{015B9FAA-7B00-41FF-9181-34CC13E8BDAA}" srcOrd="0" destOrd="0" presId="urn:microsoft.com/office/officeart/2005/8/layout/hierarchy2"/>
    <dgm:cxn modelId="{8FB21C05-65B7-49D2-9217-8A0957535BDA}" type="presOf" srcId="{130F61CE-4C5A-4A2B-BD18-A2BF0BF824F5}" destId="{35B1D09B-58D0-4F21-A6E9-8048D717C9F9}" srcOrd="1" destOrd="0" presId="urn:microsoft.com/office/officeart/2005/8/layout/hierarchy2"/>
    <dgm:cxn modelId="{5984D511-61D5-49D8-ABC1-9C59402E779B}" type="presOf" srcId="{5298B08D-49FE-492E-9F75-0563A76C7CD7}" destId="{347CD406-F31D-4F0E-B9BD-E8576086A20C}" srcOrd="1" destOrd="0" presId="urn:microsoft.com/office/officeart/2005/8/layout/hierarchy2"/>
    <dgm:cxn modelId="{44853D12-F5A9-45D4-94E5-A0625BE4449E}" type="presOf" srcId="{C21B6505-F63E-4272-8C77-F725C54EC5EF}" destId="{E4BC5380-65A8-41D6-9835-4C45901089B6}" srcOrd="0" destOrd="0" presId="urn:microsoft.com/office/officeart/2005/8/layout/hierarchy2"/>
    <dgm:cxn modelId="{52B9A114-1C69-40A1-A0D1-C42CD18185A1}" srcId="{FE2545BC-B052-4795-B94D-39D147F63F99}" destId="{A09D1FB6-5144-4A45-BA3B-626E1C41AC7B}" srcOrd="0" destOrd="0" parTransId="{834E77AE-42C3-45D4-B9ED-1CA9384695F0}" sibTransId="{3B4F884F-7829-4F61-8971-5D857B24E7A3}"/>
    <dgm:cxn modelId="{09FAC215-26B4-45D0-B7D1-B9821DB2F8B3}" type="presOf" srcId="{7C3C0D49-0EAA-44FB-ADF2-C8C3E325465C}" destId="{8D39B587-BB7B-40A1-B534-D4004F9CC188}" srcOrd="0" destOrd="0" presId="urn:microsoft.com/office/officeart/2005/8/layout/hierarchy2"/>
    <dgm:cxn modelId="{7364EC16-68F3-46F2-94D7-5B7ED2502D04}" type="presOf" srcId="{C21B6505-F63E-4272-8C77-F725C54EC5EF}" destId="{2D4274D7-9D22-4165-A97A-C2CEFBA14756}" srcOrd="1" destOrd="0" presId="urn:microsoft.com/office/officeart/2005/8/layout/hierarchy2"/>
    <dgm:cxn modelId="{1000EA22-B9E2-4D2F-8AE8-7AB87908C53B}" srcId="{108FC21B-C16B-4BA4-A277-46A2A3585C76}" destId="{0A378C02-3A0F-4935-A1AF-FC4736104232}" srcOrd="1" destOrd="0" parTransId="{D01E003B-CF41-40A7-8A82-4D7C961FF521}" sibTransId="{48FEE3EA-4CAC-4622-A59B-EB30884A65CE}"/>
    <dgm:cxn modelId="{3205DD27-DF0D-426E-A076-1EABA30A3725}" type="presOf" srcId="{130F61CE-4C5A-4A2B-BD18-A2BF0BF824F5}" destId="{49E1A3C6-50E3-444F-92B1-B52185316170}" srcOrd="0" destOrd="0" presId="urn:microsoft.com/office/officeart/2005/8/layout/hierarchy2"/>
    <dgm:cxn modelId="{98089C2D-D6FE-4543-ACA5-1F683694D1A5}" type="presOf" srcId="{D9F999A5-7C14-441D-9C2D-90BC25A1D13B}" destId="{016DD6F5-E890-4FA6-AB8A-8D7154608DD2}" srcOrd="0" destOrd="0" presId="urn:microsoft.com/office/officeart/2005/8/layout/hierarchy2"/>
    <dgm:cxn modelId="{8A1D9731-6287-4D90-9712-5C45FD6C8E9A}" type="presOf" srcId="{D01E003B-CF41-40A7-8A82-4D7C961FF521}" destId="{39264CE4-5324-4665-B265-2AC53AA44693}" srcOrd="0" destOrd="0" presId="urn:microsoft.com/office/officeart/2005/8/layout/hierarchy2"/>
    <dgm:cxn modelId="{12EA9740-3573-4703-A815-0498B61DF800}" type="presOf" srcId="{665955E4-76C7-424B-B8D4-F699E90E7786}" destId="{B7256041-23E6-4A40-9AC3-EDC53E946E77}" srcOrd="0" destOrd="0" presId="urn:microsoft.com/office/officeart/2005/8/layout/hierarchy2"/>
    <dgm:cxn modelId="{C3E1EC42-E103-4DC3-AB57-A4DFF9C62AD0}" type="presOf" srcId="{D9F999A5-7C14-441D-9C2D-90BC25A1D13B}" destId="{CABDB83F-6647-47F2-927F-141E88ADA622}" srcOrd="1" destOrd="0" presId="urn:microsoft.com/office/officeart/2005/8/layout/hierarchy2"/>
    <dgm:cxn modelId="{E4927765-DF11-4113-957F-432F3E96AD7A}" type="presOf" srcId="{108FC21B-C16B-4BA4-A277-46A2A3585C76}" destId="{29F4D8A4-2A0D-48D6-8111-08BF0EBAC006}" srcOrd="0" destOrd="0" presId="urn:microsoft.com/office/officeart/2005/8/layout/hierarchy2"/>
    <dgm:cxn modelId="{EE190067-EFC7-42C3-81A8-07DB651056CE}" type="presOf" srcId="{A09D1FB6-5144-4A45-BA3B-626E1C41AC7B}" destId="{32F025F1-AC06-4260-84FD-9B4CAB30B240}" srcOrd="0" destOrd="0" presId="urn:microsoft.com/office/officeart/2005/8/layout/hierarchy2"/>
    <dgm:cxn modelId="{EA2C016B-FA90-4833-A2F8-76371164B125}" type="presOf" srcId="{802D0F0D-2747-4F9E-8965-6FB76EEBE00F}" destId="{5629342B-5DFF-4861-95F8-8ECBAC1CC3A2}" srcOrd="1" destOrd="0" presId="urn:microsoft.com/office/officeart/2005/8/layout/hierarchy2"/>
    <dgm:cxn modelId="{92853252-E59C-48C8-8A6C-F2F29B798AB0}" srcId="{82A479E2-F788-4C08-8972-40B9791AAFE8}" destId="{7C3C0D49-0EAA-44FB-ADF2-C8C3E325465C}" srcOrd="1" destOrd="0" parTransId="{5298B08D-49FE-492E-9F75-0563A76C7CD7}" sibTransId="{630E4DA1-C8E2-4859-B0F2-31339EB946E6}"/>
    <dgm:cxn modelId="{C80FCB7A-7F3A-4DA6-909B-08626F26A0AE}" type="presOf" srcId="{FE2545BC-B052-4795-B94D-39D147F63F99}" destId="{FDFD1FCE-4374-4722-B747-5B808C61D21D}" srcOrd="0" destOrd="0" presId="urn:microsoft.com/office/officeart/2005/8/layout/hierarchy2"/>
    <dgm:cxn modelId="{7366A887-28D3-492C-B63C-0996EEBB4DCE}" srcId="{A09D1FB6-5144-4A45-BA3B-626E1C41AC7B}" destId="{82A479E2-F788-4C08-8972-40B9791AAFE8}" srcOrd="0" destOrd="0" parTransId="{54A42D5A-E119-4EA5-A30F-6C65DC8EF1D4}" sibTransId="{E4B68686-EF91-48F2-BEB2-3917138B1DB0}"/>
    <dgm:cxn modelId="{C49B9F88-2E50-4E12-B9AA-F40A458D35A8}" type="presOf" srcId="{D01E003B-CF41-40A7-8A82-4D7C961FF521}" destId="{DEBAA33B-E9DD-48AA-A46B-F7EAA1DC4795}" srcOrd="1" destOrd="0" presId="urn:microsoft.com/office/officeart/2005/8/layout/hierarchy2"/>
    <dgm:cxn modelId="{6C8E5691-C7A5-48B0-ACF9-168D76163BCF}" srcId="{49A355A8-10E5-453A-AD68-0ED3A390E315}" destId="{0BE96B01-8D7F-4636-A92A-C88915AF63A8}" srcOrd="0" destOrd="0" parTransId="{D9F999A5-7C14-441D-9C2D-90BC25A1D13B}" sibTransId="{CF85C5F3-6DA4-468B-AA12-E6B7F8FD2984}"/>
    <dgm:cxn modelId="{5BC1BE96-1CEF-4194-8DD6-8171FBAEA2BC}" type="presOf" srcId="{2C7841A3-7BAA-4FFF-9013-C0B09A88184D}" destId="{E5298C1F-18F3-440E-AA99-F80658328851}" srcOrd="0" destOrd="0" presId="urn:microsoft.com/office/officeart/2005/8/layout/hierarchy2"/>
    <dgm:cxn modelId="{641A2099-01F3-4D62-8C06-500443CBCD54}" srcId="{A09D1FB6-5144-4A45-BA3B-626E1C41AC7B}" destId="{108FC21B-C16B-4BA4-A277-46A2A3585C76}" srcOrd="2" destOrd="0" parTransId="{665955E4-76C7-424B-B8D4-F699E90E7786}" sibTransId="{1EF50AE8-E2E2-474E-B61F-0E4B5F95FC27}"/>
    <dgm:cxn modelId="{3753299B-CBF1-4045-9D81-D47A11ADE9CA}" type="presOf" srcId="{0118AADF-6A8B-4CC7-964A-DD2BFEA337A6}" destId="{C7C3BF55-4E39-4AEE-8B59-359DF2E6CCB4}" srcOrd="0" destOrd="0" presId="urn:microsoft.com/office/officeart/2005/8/layout/hierarchy2"/>
    <dgm:cxn modelId="{152DB19E-035E-4825-813B-F4CB96C3EA62}" type="presOf" srcId="{0BE96B01-8D7F-4636-A92A-C88915AF63A8}" destId="{30FEC849-EC23-46E7-868A-2826392B5E96}" srcOrd="0" destOrd="0" presId="urn:microsoft.com/office/officeart/2005/8/layout/hierarchy2"/>
    <dgm:cxn modelId="{6FE70BA0-F717-41D7-8D23-C134801BB203}" type="presOf" srcId="{54A42D5A-E119-4EA5-A30F-6C65DC8EF1D4}" destId="{FE5AFEE0-D79C-4D1D-8281-EB61A9F1F3FE}" srcOrd="1" destOrd="0" presId="urn:microsoft.com/office/officeart/2005/8/layout/hierarchy2"/>
    <dgm:cxn modelId="{1A2A0FB9-2EBF-4802-9B53-4DAE92DB75BB}" type="presOf" srcId="{2C7841A3-7BAA-4FFF-9013-C0B09A88184D}" destId="{4AB6AC22-C393-4962-B87C-BF4C17D9DBED}" srcOrd="1" destOrd="0" presId="urn:microsoft.com/office/officeart/2005/8/layout/hierarchy2"/>
    <dgm:cxn modelId="{90D63AB9-72F2-4316-B752-B21E16819CD7}" srcId="{A09D1FB6-5144-4A45-BA3B-626E1C41AC7B}" destId="{49A355A8-10E5-453A-AD68-0ED3A390E315}" srcOrd="1" destOrd="0" parTransId="{2C7841A3-7BAA-4FFF-9013-C0B09A88184D}" sibTransId="{E56E162F-2CF0-4470-A839-7D06F6302C4E}"/>
    <dgm:cxn modelId="{A33CD2BC-28EF-4A2C-BAD0-9F0C22D15BD3}" type="presOf" srcId="{82A479E2-F788-4C08-8972-40B9791AAFE8}" destId="{112C66F8-C69B-4CAA-8C12-D66F1132BC37}" srcOrd="0" destOrd="0" presId="urn:microsoft.com/office/officeart/2005/8/layout/hierarchy2"/>
    <dgm:cxn modelId="{DE9FFCC8-5961-4231-82FA-2C34C422DE18}" type="presOf" srcId="{0A378C02-3A0F-4935-A1AF-FC4736104232}" destId="{95CDC0FC-DBDC-4B9F-B147-64CF2AF97E47}" srcOrd="0" destOrd="0" presId="urn:microsoft.com/office/officeart/2005/8/layout/hierarchy2"/>
    <dgm:cxn modelId="{603F1FCD-D772-464B-ACE9-F4D5BF7D7CF7}" type="presOf" srcId="{82593070-0310-4517-B526-B93A027CF5C5}" destId="{805CF91D-667A-4B60-8F08-63A10B3AF9FF}" srcOrd="0" destOrd="0" presId="urn:microsoft.com/office/officeart/2005/8/layout/hierarchy2"/>
    <dgm:cxn modelId="{FCFE42D1-A8C3-4710-A67C-6E01AEA4AF77}" srcId="{82A479E2-F788-4C08-8972-40B9791AAFE8}" destId="{24E41953-09A4-4685-84E7-0BE7CBC8C0AF}" srcOrd="0" destOrd="0" parTransId="{802D0F0D-2747-4F9E-8965-6FB76EEBE00F}" sibTransId="{A17FA455-AA36-4E49-A2C6-F10BE20B5F4E}"/>
    <dgm:cxn modelId="{423B15E5-B7E6-4792-B848-E519CF09FF4B}" srcId="{49A355A8-10E5-453A-AD68-0ED3A390E315}" destId="{82593070-0310-4517-B526-B93A027CF5C5}" srcOrd="1" destOrd="0" parTransId="{C21B6505-F63E-4272-8C77-F725C54EC5EF}" sibTransId="{25A35731-7617-40EA-8477-ECFF212C1076}"/>
    <dgm:cxn modelId="{21C3DDF0-A9B2-4DEC-8D1C-592BA723E610}" type="presOf" srcId="{802D0F0D-2747-4F9E-8965-6FB76EEBE00F}" destId="{0747E651-A9FA-4F47-BC01-5B56448519C6}" srcOrd="0" destOrd="0" presId="urn:microsoft.com/office/officeart/2005/8/layout/hierarchy2"/>
    <dgm:cxn modelId="{24839CF9-5E0F-49DD-8F67-2A6902148715}" type="presOf" srcId="{49A355A8-10E5-453A-AD68-0ED3A390E315}" destId="{DF7E2EA1-0D06-4B26-8979-3A0DE717CFF0}" srcOrd="0" destOrd="0" presId="urn:microsoft.com/office/officeart/2005/8/layout/hierarchy2"/>
    <dgm:cxn modelId="{BEC8C0FC-D30A-42FF-A86C-683708CE3018}" type="presOf" srcId="{5298B08D-49FE-492E-9F75-0563A76C7CD7}" destId="{70AEEC55-71A2-4B02-80C3-325F294AA222}" srcOrd="0" destOrd="0" presId="urn:microsoft.com/office/officeart/2005/8/layout/hierarchy2"/>
    <dgm:cxn modelId="{E3E5F2FD-0B3A-4F71-BB3C-52B543C859BB}" srcId="{108FC21B-C16B-4BA4-A277-46A2A3585C76}" destId="{0118AADF-6A8B-4CC7-964A-DD2BFEA337A6}" srcOrd="0" destOrd="0" parTransId="{130F61CE-4C5A-4A2B-BD18-A2BF0BF824F5}" sibTransId="{4FD5E49E-67D2-4BF4-9547-615B40DCC461}"/>
    <dgm:cxn modelId="{CAA90BFF-D9AF-4BA1-A624-5822745B1115}" type="presOf" srcId="{665955E4-76C7-424B-B8D4-F699E90E7786}" destId="{58516A3F-7EE6-4489-82F3-2010830DC079}" srcOrd="1" destOrd="0" presId="urn:microsoft.com/office/officeart/2005/8/layout/hierarchy2"/>
    <dgm:cxn modelId="{88E1059E-AAF9-405A-8107-76C54ABBD6F4}" type="presParOf" srcId="{FDFD1FCE-4374-4722-B747-5B808C61D21D}" destId="{B3F1D66E-4A30-4BB2-8610-B2167B7660E0}" srcOrd="0" destOrd="0" presId="urn:microsoft.com/office/officeart/2005/8/layout/hierarchy2"/>
    <dgm:cxn modelId="{3ACE6526-CCFD-4E46-9F0C-94421A4E0B2B}" type="presParOf" srcId="{B3F1D66E-4A30-4BB2-8610-B2167B7660E0}" destId="{32F025F1-AC06-4260-84FD-9B4CAB30B240}" srcOrd="0" destOrd="0" presId="urn:microsoft.com/office/officeart/2005/8/layout/hierarchy2"/>
    <dgm:cxn modelId="{E1C090A4-053E-44C6-9335-14184E5CC63C}" type="presParOf" srcId="{B3F1D66E-4A30-4BB2-8610-B2167B7660E0}" destId="{FA2096FF-F1E8-4644-92ED-4B95758E7A9C}" srcOrd="1" destOrd="0" presId="urn:microsoft.com/office/officeart/2005/8/layout/hierarchy2"/>
    <dgm:cxn modelId="{FE764E9B-80AB-4F31-9DAC-0A04C5538A91}" type="presParOf" srcId="{FA2096FF-F1E8-4644-92ED-4B95758E7A9C}" destId="{015B9FAA-7B00-41FF-9181-34CC13E8BDAA}" srcOrd="0" destOrd="0" presId="urn:microsoft.com/office/officeart/2005/8/layout/hierarchy2"/>
    <dgm:cxn modelId="{01C306F3-D97A-4296-A2AF-F511B943A580}" type="presParOf" srcId="{015B9FAA-7B00-41FF-9181-34CC13E8BDAA}" destId="{FE5AFEE0-D79C-4D1D-8281-EB61A9F1F3FE}" srcOrd="0" destOrd="0" presId="urn:microsoft.com/office/officeart/2005/8/layout/hierarchy2"/>
    <dgm:cxn modelId="{503394D2-DF0C-4A2F-BFA9-C1A7D6E7B23A}" type="presParOf" srcId="{FA2096FF-F1E8-4644-92ED-4B95758E7A9C}" destId="{FF60CD2B-46A2-4B7B-8198-96A8BD7313A8}" srcOrd="1" destOrd="0" presId="urn:microsoft.com/office/officeart/2005/8/layout/hierarchy2"/>
    <dgm:cxn modelId="{282FC5F6-3688-48CD-9EDC-74A1D7EC2F8C}" type="presParOf" srcId="{FF60CD2B-46A2-4B7B-8198-96A8BD7313A8}" destId="{112C66F8-C69B-4CAA-8C12-D66F1132BC37}" srcOrd="0" destOrd="0" presId="urn:microsoft.com/office/officeart/2005/8/layout/hierarchy2"/>
    <dgm:cxn modelId="{25C3B437-C74E-42FB-86A2-4CA434EA7C77}" type="presParOf" srcId="{FF60CD2B-46A2-4B7B-8198-96A8BD7313A8}" destId="{B7838FBF-AF4D-4B71-86F7-4DB3F6DE04B2}" srcOrd="1" destOrd="0" presId="urn:microsoft.com/office/officeart/2005/8/layout/hierarchy2"/>
    <dgm:cxn modelId="{1E6878FA-17BD-41BD-9D60-15154D5C119E}" type="presParOf" srcId="{B7838FBF-AF4D-4B71-86F7-4DB3F6DE04B2}" destId="{0747E651-A9FA-4F47-BC01-5B56448519C6}" srcOrd="0" destOrd="0" presId="urn:microsoft.com/office/officeart/2005/8/layout/hierarchy2"/>
    <dgm:cxn modelId="{B7CBF0AC-EAB2-4E11-89F1-381456C0FC4F}" type="presParOf" srcId="{0747E651-A9FA-4F47-BC01-5B56448519C6}" destId="{5629342B-5DFF-4861-95F8-8ECBAC1CC3A2}" srcOrd="0" destOrd="0" presId="urn:microsoft.com/office/officeart/2005/8/layout/hierarchy2"/>
    <dgm:cxn modelId="{FC3660DF-B3E5-4EE7-BBFC-F6FE50FA8B6F}" type="presParOf" srcId="{B7838FBF-AF4D-4B71-86F7-4DB3F6DE04B2}" destId="{37578AE5-A884-457E-9434-576DCFCACC38}" srcOrd="1" destOrd="0" presId="urn:microsoft.com/office/officeart/2005/8/layout/hierarchy2"/>
    <dgm:cxn modelId="{7BECA235-B9A7-4605-AA26-22052952D72D}" type="presParOf" srcId="{37578AE5-A884-457E-9434-576DCFCACC38}" destId="{9E798FC9-CC0B-4549-A76B-32F101C1A807}" srcOrd="0" destOrd="0" presId="urn:microsoft.com/office/officeart/2005/8/layout/hierarchy2"/>
    <dgm:cxn modelId="{EB8B3AC0-6E52-4ECD-B27B-CEFB44A4A8B1}" type="presParOf" srcId="{37578AE5-A884-457E-9434-576DCFCACC38}" destId="{18EDCDF2-54C6-4618-AC68-A020A6C4BB1E}" srcOrd="1" destOrd="0" presId="urn:microsoft.com/office/officeart/2005/8/layout/hierarchy2"/>
    <dgm:cxn modelId="{6195464B-F634-45A2-BF25-47489C8D8EF9}" type="presParOf" srcId="{B7838FBF-AF4D-4B71-86F7-4DB3F6DE04B2}" destId="{70AEEC55-71A2-4B02-80C3-325F294AA222}" srcOrd="2" destOrd="0" presId="urn:microsoft.com/office/officeart/2005/8/layout/hierarchy2"/>
    <dgm:cxn modelId="{8E6A3767-69DD-4285-AE0C-C4DA56C9F5F0}" type="presParOf" srcId="{70AEEC55-71A2-4B02-80C3-325F294AA222}" destId="{347CD406-F31D-4F0E-B9BD-E8576086A20C}" srcOrd="0" destOrd="0" presId="urn:microsoft.com/office/officeart/2005/8/layout/hierarchy2"/>
    <dgm:cxn modelId="{2AD27676-31A5-402C-8068-55413EECDCF0}" type="presParOf" srcId="{B7838FBF-AF4D-4B71-86F7-4DB3F6DE04B2}" destId="{8D59F9B8-495D-4642-9C77-994B1F9BC380}" srcOrd="3" destOrd="0" presId="urn:microsoft.com/office/officeart/2005/8/layout/hierarchy2"/>
    <dgm:cxn modelId="{5E5B9D18-AD9C-4E23-AB98-526CDF7AE729}" type="presParOf" srcId="{8D59F9B8-495D-4642-9C77-994B1F9BC380}" destId="{8D39B587-BB7B-40A1-B534-D4004F9CC188}" srcOrd="0" destOrd="0" presId="urn:microsoft.com/office/officeart/2005/8/layout/hierarchy2"/>
    <dgm:cxn modelId="{A814490B-A4D6-4998-B3AA-BD7A8B54B053}" type="presParOf" srcId="{8D59F9B8-495D-4642-9C77-994B1F9BC380}" destId="{376D25FD-4758-4E88-A397-DC28179A6550}" srcOrd="1" destOrd="0" presId="urn:microsoft.com/office/officeart/2005/8/layout/hierarchy2"/>
    <dgm:cxn modelId="{6AFDBF5E-9540-483D-B261-B8A6CE3AA081}" type="presParOf" srcId="{FA2096FF-F1E8-4644-92ED-4B95758E7A9C}" destId="{E5298C1F-18F3-440E-AA99-F80658328851}" srcOrd="2" destOrd="0" presId="urn:microsoft.com/office/officeart/2005/8/layout/hierarchy2"/>
    <dgm:cxn modelId="{EE56B922-6F31-491A-A97D-7AE5BF18B627}" type="presParOf" srcId="{E5298C1F-18F3-440E-AA99-F80658328851}" destId="{4AB6AC22-C393-4962-B87C-BF4C17D9DBED}" srcOrd="0" destOrd="0" presId="urn:microsoft.com/office/officeart/2005/8/layout/hierarchy2"/>
    <dgm:cxn modelId="{33D1FC38-0914-4A3D-8094-416DEFCEDF1F}" type="presParOf" srcId="{FA2096FF-F1E8-4644-92ED-4B95758E7A9C}" destId="{E1BCA01E-5284-4E92-9BCE-DD9FCB6F1B61}" srcOrd="3" destOrd="0" presId="urn:microsoft.com/office/officeart/2005/8/layout/hierarchy2"/>
    <dgm:cxn modelId="{B3D20518-D022-4B54-A95D-E2123C7F4A12}" type="presParOf" srcId="{E1BCA01E-5284-4E92-9BCE-DD9FCB6F1B61}" destId="{DF7E2EA1-0D06-4B26-8979-3A0DE717CFF0}" srcOrd="0" destOrd="0" presId="urn:microsoft.com/office/officeart/2005/8/layout/hierarchy2"/>
    <dgm:cxn modelId="{7E03B64B-D483-4584-BFEB-2DF8BF70DFF8}" type="presParOf" srcId="{E1BCA01E-5284-4E92-9BCE-DD9FCB6F1B61}" destId="{CF777617-6A44-4F41-AD6A-C61CF098A337}" srcOrd="1" destOrd="0" presId="urn:microsoft.com/office/officeart/2005/8/layout/hierarchy2"/>
    <dgm:cxn modelId="{44BBA135-84FF-4436-A134-C7901C0B06C5}" type="presParOf" srcId="{CF777617-6A44-4F41-AD6A-C61CF098A337}" destId="{016DD6F5-E890-4FA6-AB8A-8D7154608DD2}" srcOrd="0" destOrd="0" presId="urn:microsoft.com/office/officeart/2005/8/layout/hierarchy2"/>
    <dgm:cxn modelId="{6C9CCD98-D916-4D01-A60E-B93193AB7751}" type="presParOf" srcId="{016DD6F5-E890-4FA6-AB8A-8D7154608DD2}" destId="{CABDB83F-6647-47F2-927F-141E88ADA622}" srcOrd="0" destOrd="0" presId="urn:microsoft.com/office/officeart/2005/8/layout/hierarchy2"/>
    <dgm:cxn modelId="{0D89CE7A-1994-4B0F-8522-18EC839C1925}" type="presParOf" srcId="{CF777617-6A44-4F41-AD6A-C61CF098A337}" destId="{CEF39A31-81FB-4135-9B41-6E50BF7CF5DF}" srcOrd="1" destOrd="0" presId="urn:microsoft.com/office/officeart/2005/8/layout/hierarchy2"/>
    <dgm:cxn modelId="{6E2BC455-9B17-45BB-ACEE-9DD0EC31E036}" type="presParOf" srcId="{CEF39A31-81FB-4135-9B41-6E50BF7CF5DF}" destId="{30FEC849-EC23-46E7-868A-2826392B5E96}" srcOrd="0" destOrd="0" presId="urn:microsoft.com/office/officeart/2005/8/layout/hierarchy2"/>
    <dgm:cxn modelId="{7B47A44C-FCAA-4529-83ED-1A4BB37AD8E6}" type="presParOf" srcId="{CEF39A31-81FB-4135-9B41-6E50BF7CF5DF}" destId="{275551A2-9345-4287-842E-6CDB92E94550}" srcOrd="1" destOrd="0" presId="urn:microsoft.com/office/officeart/2005/8/layout/hierarchy2"/>
    <dgm:cxn modelId="{526198D3-00D3-48DC-A850-3F1B61412A61}" type="presParOf" srcId="{CF777617-6A44-4F41-AD6A-C61CF098A337}" destId="{E4BC5380-65A8-41D6-9835-4C45901089B6}" srcOrd="2" destOrd="0" presId="urn:microsoft.com/office/officeart/2005/8/layout/hierarchy2"/>
    <dgm:cxn modelId="{1E400995-1794-40DA-9615-EE644C79B693}" type="presParOf" srcId="{E4BC5380-65A8-41D6-9835-4C45901089B6}" destId="{2D4274D7-9D22-4165-A97A-C2CEFBA14756}" srcOrd="0" destOrd="0" presId="urn:microsoft.com/office/officeart/2005/8/layout/hierarchy2"/>
    <dgm:cxn modelId="{86C3183A-1C11-47FD-A8BD-88645C88B8DD}" type="presParOf" srcId="{CF777617-6A44-4F41-AD6A-C61CF098A337}" destId="{62E36D09-9B4B-42C8-8F02-23E24A58532A}" srcOrd="3" destOrd="0" presId="urn:microsoft.com/office/officeart/2005/8/layout/hierarchy2"/>
    <dgm:cxn modelId="{DBFA6652-036C-4AF4-ACC9-4D85AA63E49F}" type="presParOf" srcId="{62E36D09-9B4B-42C8-8F02-23E24A58532A}" destId="{805CF91D-667A-4B60-8F08-63A10B3AF9FF}" srcOrd="0" destOrd="0" presId="urn:microsoft.com/office/officeart/2005/8/layout/hierarchy2"/>
    <dgm:cxn modelId="{AE576F3F-4A3A-4D53-9277-F60FA9D867F9}" type="presParOf" srcId="{62E36D09-9B4B-42C8-8F02-23E24A58532A}" destId="{24EC6105-2594-4C85-A076-740E60418A98}" srcOrd="1" destOrd="0" presId="urn:microsoft.com/office/officeart/2005/8/layout/hierarchy2"/>
    <dgm:cxn modelId="{7CA0EE0F-5111-49C6-962F-C5621E944517}" type="presParOf" srcId="{FA2096FF-F1E8-4644-92ED-4B95758E7A9C}" destId="{B7256041-23E6-4A40-9AC3-EDC53E946E77}" srcOrd="4" destOrd="0" presId="urn:microsoft.com/office/officeart/2005/8/layout/hierarchy2"/>
    <dgm:cxn modelId="{B45B5519-34FB-41D4-8BFA-D73C4FA1CF62}" type="presParOf" srcId="{B7256041-23E6-4A40-9AC3-EDC53E946E77}" destId="{58516A3F-7EE6-4489-82F3-2010830DC079}" srcOrd="0" destOrd="0" presId="urn:microsoft.com/office/officeart/2005/8/layout/hierarchy2"/>
    <dgm:cxn modelId="{22E879F5-B1D2-4521-A5AD-AE8E703422A6}" type="presParOf" srcId="{FA2096FF-F1E8-4644-92ED-4B95758E7A9C}" destId="{BE11143C-B588-48C7-87B1-0FD93B5E0300}" srcOrd="5" destOrd="0" presId="urn:microsoft.com/office/officeart/2005/8/layout/hierarchy2"/>
    <dgm:cxn modelId="{7703F84C-4FA4-4C0B-9505-25CA2106DB63}" type="presParOf" srcId="{BE11143C-B588-48C7-87B1-0FD93B5E0300}" destId="{29F4D8A4-2A0D-48D6-8111-08BF0EBAC006}" srcOrd="0" destOrd="0" presId="urn:microsoft.com/office/officeart/2005/8/layout/hierarchy2"/>
    <dgm:cxn modelId="{B6A3800A-9260-479E-A002-23E6C2DE03B3}" type="presParOf" srcId="{BE11143C-B588-48C7-87B1-0FD93B5E0300}" destId="{A3C791EF-37B7-4E95-975A-249F2A3DFA64}" srcOrd="1" destOrd="0" presId="urn:microsoft.com/office/officeart/2005/8/layout/hierarchy2"/>
    <dgm:cxn modelId="{0C3B9463-F213-43DB-8980-BEAABB850595}" type="presParOf" srcId="{A3C791EF-37B7-4E95-975A-249F2A3DFA64}" destId="{49E1A3C6-50E3-444F-92B1-B52185316170}" srcOrd="0" destOrd="0" presId="urn:microsoft.com/office/officeart/2005/8/layout/hierarchy2"/>
    <dgm:cxn modelId="{132B9F02-602D-4B22-AD14-CF8F3E2EB185}" type="presParOf" srcId="{49E1A3C6-50E3-444F-92B1-B52185316170}" destId="{35B1D09B-58D0-4F21-A6E9-8048D717C9F9}" srcOrd="0" destOrd="0" presId="urn:microsoft.com/office/officeart/2005/8/layout/hierarchy2"/>
    <dgm:cxn modelId="{77585FA0-6192-4979-96A3-9C2B92802899}" type="presParOf" srcId="{A3C791EF-37B7-4E95-975A-249F2A3DFA64}" destId="{6E962533-DD7E-4941-9145-DD00667D3DE2}" srcOrd="1" destOrd="0" presId="urn:microsoft.com/office/officeart/2005/8/layout/hierarchy2"/>
    <dgm:cxn modelId="{25393275-A1DD-4224-9F7D-443B4FEC0B82}" type="presParOf" srcId="{6E962533-DD7E-4941-9145-DD00667D3DE2}" destId="{C7C3BF55-4E39-4AEE-8B59-359DF2E6CCB4}" srcOrd="0" destOrd="0" presId="urn:microsoft.com/office/officeart/2005/8/layout/hierarchy2"/>
    <dgm:cxn modelId="{9718FE68-4C65-47E0-B9FC-6A854E784BEC}" type="presParOf" srcId="{6E962533-DD7E-4941-9145-DD00667D3DE2}" destId="{88A5611F-9865-40E7-83F1-C6805EEC0D3C}" srcOrd="1" destOrd="0" presId="urn:microsoft.com/office/officeart/2005/8/layout/hierarchy2"/>
    <dgm:cxn modelId="{CB06E4DA-747B-4D67-B0E4-D24EEEF9B829}" type="presParOf" srcId="{A3C791EF-37B7-4E95-975A-249F2A3DFA64}" destId="{39264CE4-5324-4665-B265-2AC53AA44693}" srcOrd="2" destOrd="0" presId="urn:microsoft.com/office/officeart/2005/8/layout/hierarchy2"/>
    <dgm:cxn modelId="{40C36036-655F-4066-944F-2D00299F126A}" type="presParOf" srcId="{39264CE4-5324-4665-B265-2AC53AA44693}" destId="{DEBAA33B-E9DD-48AA-A46B-F7EAA1DC4795}" srcOrd="0" destOrd="0" presId="urn:microsoft.com/office/officeart/2005/8/layout/hierarchy2"/>
    <dgm:cxn modelId="{F88688B8-3739-45F7-BF2B-36D67B9297E6}" type="presParOf" srcId="{A3C791EF-37B7-4E95-975A-249F2A3DFA64}" destId="{A8CF2EAF-18B3-4CC2-B07E-B9BE9E600279}" srcOrd="3" destOrd="0" presId="urn:microsoft.com/office/officeart/2005/8/layout/hierarchy2"/>
    <dgm:cxn modelId="{C9D100D9-A318-4BA4-AA57-3CE90CC9F676}" type="presParOf" srcId="{A8CF2EAF-18B3-4CC2-B07E-B9BE9E600279}" destId="{95CDC0FC-DBDC-4B9F-B147-64CF2AF97E47}" srcOrd="0" destOrd="0" presId="urn:microsoft.com/office/officeart/2005/8/layout/hierarchy2"/>
    <dgm:cxn modelId="{94E56604-68E3-4BD8-8E04-61D44628D081}" type="presParOf" srcId="{A8CF2EAF-18B3-4CC2-B07E-B9BE9E600279}" destId="{1F589595-FD32-45F8-8A1D-3BCBBAAB3D6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F025F1-AC06-4260-84FD-9B4CAB30B240}">
      <dsp:nvSpPr>
        <dsp:cNvPr id="0" name=""/>
        <dsp:cNvSpPr/>
      </dsp:nvSpPr>
      <dsp:spPr>
        <a:xfrm>
          <a:off x="1899611" y="2133549"/>
          <a:ext cx="1481869" cy="740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Data/</a:t>
          </a:r>
        </a:p>
      </dsp:txBody>
      <dsp:txXfrm>
        <a:off x="1921312" y="2155250"/>
        <a:ext cx="1438467" cy="697532"/>
      </dsp:txXfrm>
    </dsp:sp>
    <dsp:sp modelId="{015B9FAA-7B00-41FF-9181-34CC13E8BDAA}">
      <dsp:nvSpPr>
        <dsp:cNvPr id="0" name=""/>
        <dsp:cNvSpPr/>
      </dsp:nvSpPr>
      <dsp:spPr>
        <a:xfrm rot="17350740">
          <a:off x="2775707" y="1638626"/>
          <a:ext cx="1804293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804293" y="1331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/>
        </a:p>
      </dsp:txBody>
      <dsp:txXfrm>
        <a:off x="3632747" y="1606834"/>
        <a:ext cx="90214" cy="90214"/>
      </dsp:txXfrm>
    </dsp:sp>
    <dsp:sp modelId="{112C66F8-C69B-4CAA-8C12-D66F1132BC37}">
      <dsp:nvSpPr>
        <dsp:cNvPr id="0" name=""/>
        <dsp:cNvSpPr/>
      </dsp:nvSpPr>
      <dsp:spPr>
        <a:xfrm>
          <a:off x="3974228" y="429399"/>
          <a:ext cx="1481869" cy="740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Train/</a:t>
          </a:r>
        </a:p>
      </dsp:txBody>
      <dsp:txXfrm>
        <a:off x="3995929" y="451100"/>
        <a:ext cx="1438467" cy="697532"/>
      </dsp:txXfrm>
    </dsp:sp>
    <dsp:sp modelId="{0747E651-A9FA-4F47-BC01-5B56448519C6}">
      <dsp:nvSpPr>
        <dsp:cNvPr id="0" name=""/>
        <dsp:cNvSpPr/>
      </dsp:nvSpPr>
      <dsp:spPr>
        <a:xfrm rot="19457599">
          <a:off x="5387486" y="573532"/>
          <a:ext cx="72997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29971" y="13315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/>
        </a:p>
      </dsp:txBody>
      <dsp:txXfrm>
        <a:off x="5734222" y="568599"/>
        <a:ext cx="36498" cy="36498"/>
      </dsp:txXfrm>
    </dsp:sp>
    <dsp:sp modelId="{9E798FC9-CC0B-4549-A76B-32F101C1A807}">
      <dsp:nvSpPr>
        <dsp:cNvPr id="0" name=""/>
        <dsp:cNvSpPr/>
      </dsp:nvSpPr>
      <dsp:spPr>
        <a:xfrm>
          <a:off x="6048845" y="3362"/>
          <a:ext cx="1481869" cy="740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MRI/</a:t>
          </a:r>
        </a:p>
      </dsp:txBody>
      <dsp:txXfrm>
        <a:off x="6070546" y="25063"/>
        <a:ext cx="1438467" cy="697532"/>
      </dsp:txXfrm>
    </dsp:sp>
    <dsp:sp modelId="{70AEEC55-71A2-4B02-80C3-325F294AA222}">
      <dsp:nvSpPr>
        <dsp:cNvPr id="0" name=""/>
        <dsp:cNvSpPr/>
      </dsp:nvSpPr>
      <dsp:spPr>
        <a:xfrm rot="2142401">
          <a:off x="5387486" y="999570"/>
          <a:ext cx="72997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29971" y="13315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/>
        </a:p>
      </dsp:txBody>
      <dsp:txXfrm>
        <a:off x="5734222" y="994636"/>
        <a:ext cx="36498" cy="36498"/>
      </dsp:txXfrm>
    </dsp:sp>
    <dsp:sp modelId="{8D39B587-BB7B-40A1-B534-D4004F9CC188}">
      <dsp:nvSpPr>
        <dsp:cNvPr id="0" name=""/>
        <dsp:cNvSpPr/>
      </dsp:nvSpPr>
      <dsp:spPr>
        <a:xfrm>
          <a:off x="6048845" y="855437"/>
          <a:ext cx="1481869" cy="740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CT/</a:t>
          </a:r>
        </a:p>
      </dsp:txBody>
      <dsp:txXfrm>
        <a:off x="6070546" y="877138"/>
        <a:ext cx="1438467" cy="697532"/>
      </dsp:txXfrm>
    </dsp:sp>
    <dsp:sp modelId="{E5298C1F-18F3-440E-AA99-F80658328851}">
      <dsp:nvSpPr>
        <dsp:cNvPr id="0" name=""/>
        <dsp:cNvSpPr/>
      </dsp:nvSpPr>
      <dsp:spPr>
        <a:xfrm>
          <a:off x="3381481" y="2490701"/>
          <a:ext cx="59274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92747" y="1331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/>
        </a:p>
      </dsp:txBody>
      <dsp:txXfrm>
        <a:off x="3663036" y="2489198"/>
        <a:ext cx="29637" cy="29637"/>
      </dsp:txXfrm>
    </dsp:sp>
    <dsp:sp modelId="{DF7E2EA1-0D06-4B26-8979-3A0DE717CFF0}">
      <dsp:nvSpPr>
        <dsp:cNvPr id="0" name=""/>
        <dsp:cNvSpPr/>
      </dsp:nvSpPr>
      <dsp:spPr>
        <a:xfrm>
          <a:off x="3974228" y="2133549"/>
          <a:ext cx="1481869" cy="740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Test/</a:t>
          </a:r>
        </a:p>
      </dsp:txBody>
      <dsp:txXfrm>
        <a:off x="3995929" y="2155250"/>
        <a:ext cx="1438467" cy="697532"/>
      </dsp:txXfrm>
    </dsp:sp>
    <dsp:sp modelId="{016DD6F5-E890-4FA6-AB8A-8D7154608DD2}">
      <dsp:nvSpPr>
        <dsp:cNvPr id="0" name=""/>
        <dsp:cNvSpPr/>
      </dsp:nvSpPr>
      <dsp:spPr>
        <a:xfrm rot="19457599">
          <a:off x="5387486" y="2277682"/>
          <a:ext cx="72997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29971" y="13315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/>
        </a:p>
      </dsp:txBody>
      <dsp:txXfrm>
        <a:off x="5734222" y="2272748"/>
        <a:ext cx="36498" cy="36498"/>
      </dsp:txXfrm>
    </dsp:sp>
    <dsp:sp modelId="{30FEC849-EC23-46E7-868A-2826392B5E96}">
      <dsp:nvSpPr>
        <dsp:cNvPr id="0" name=""/>
        <dsp:cNvSpPr/>
      </dsp:nvSpPr>
      <dsp:spPr>
        <a:xfrm>
          <a:off x="6048845" y="1707512"/>
          <a:ext cx="1481869" cy="740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MRI/</a:t>
          </a:r>
        </a:p>
      </dsp:txBody>
      <dsp:txXfrm>
        <a:off x="6070546" y="1729213"/>
        <a:ext cx="1438467" cy="697532"/>
      </dsp:txXfrm>
    </dsp:sp>
    <dsp:sp modelId="{E4BC5380-65A8-41D6-9835-4C45901089B6}">
      <dsp:nvSpPr>
        <dsp:cNvPr id="0" name=""/>
        <dsp:cNvSpPr/>
      </dsp:nvSpPr>
      <dsp:spPr>
        <a:xfrm rot="2142401">
          <a:off x="5387486" y="2703720"/>
          <a:ext cx="72997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29971" y="13315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/>
        </a:p>
      </dsp:txBody>
      <dsp:txXfrm>
        <a:off x="5734222" y="2698786"/>
        <a:ext cx="36498" cy="36498"/>
      </dsp:txXfrm>
    </dsp:sp>
    <dsp:sp modelId="{805CF91D-667A-4B60-8F08-63A10B3AF9FF}">
      <dsp:nvSpPr>
        <dsp:cNvPr id="0" name=""/>
        <dsp:cNvSpPr/>
      </dsp:nvSpPr>
      <dsp:spPr>
        <a:xfrm>
          <a:off x="6048845" y="2559587"/>
          <a:ext cx="1481869" cy="740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CT/</a:t>
          </a:r>
        </a:p>
      </dsp:txBody>
      <dsp:txXfrm>
        <a:off x="6070546" y="2581288"/>
        <a:ext cx="1438467" cy="697532"/>
      </dsp:txXfrm>
    </dsp:sp>
    <dsp:sp modelId="{B7256041-23E6-4A40-9AC3-EDC53E946E77}">
      <dsp:nvSpPr>
        <dsp:cNvPr id="0" name=""/>
        <dsp:cNvSpPr/>
      </dsp:nvSpPr>
      <dsp:spPr>
        <a:xfrm rot="4249260">
          <a:off x="2775707" y="3342776"/>
          <a:ext cx="1804293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804293" y="1331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/>
        </a:p>
      </dsp:txBody>
      <dsp:txXfrm>
        <a:off x="3632747" y="3310984"/>
        <a:ext cx="90214" cy="90214"/>
      </dsp:txXfrm>
    </dsp:sp>
    <dsp:sp modelId="{29F4D8A4-2A0D-48D6-8111-08BF0EBAC006}">
      <dsp:nvSpPr>
        <dsp:cNvPr id="0" name=""/>
        <dsp:cNvSpPr/>
      </dsp:nvSpPr>
      <dsp:spPr>
        <a:xfrm>
          <a:off x="3974228" y="3837699"/>
          <a:ext cx="1481869" cy="740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Validate/</a:t>
          </a:r>
        </a:p>
      </dsp:txBody>
      <dsp:txXfrm>
        <a:off x="3995929" y="3859400"/>
        <a:ext cx="1438467" cy="697532"/>
      </dsp:txXfrm>
    </dsp:sp>
    <dsp:sp modelId="{49E1A3C6-50E3-444F-92B1-B52185316170}">
      <dsp:nvSpPr>
        <dsp:cNvPr id="0" name=""/>
        <dsp:cNvSpPr/>
      </dsp:nvSpPr>
      <dsp:spPr>
        <a:xfrm rot="19457599">
          <a:off x="5387486" y="3981832"/>
          <a:ext cx="72997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29971" y="13315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/>
        </a:p>
      </dsp:txBody>
      <dsp:txXfrm>
        <a:off x="5734222" y="3976898"/>
        <a:ext cx="36498" cy="36498"/>
      </dsp:txXfrm>
    </dsp:sp>
    <dsp:sp modelId="{C7C3BF55-4E39-4AEE-8B59-359DF2E6CCB4}">
      <dsp:nvSpPr>
        <dsp:cNvPr id="0" name=""/>
        <dsp:cNvSpPr/>
      </dsp:nvSpPr>
      <dsp:spPr>
        <a:xfrm>
          <a:off x="6048845" y="3411662"/>
          <a:ext cx="1481869" cy="740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MRI/</a:t>
          </a:r>
        </a:p>
      </dsp:txBody>
      <dsp:txXfrm>
        <a:off x="6070546" y="3433363"/>
        <a:ext cx="1438467" cy="697532"/>
      </dsp:txXfrm>
    </dsp:sp>
    <dsp:sp modelId="{39264CE4-5324-4665-B265-2AC53AA44693}">
      <dsp:nvSpPr>
        <dsp:cNvPr id="0" name=""/>
        <dsp:cNvSpPr/>
      </dsp:nvSpPr>
      <dsp:spPr>
        <a:xfrm rot="2142401">
          <a:off x="5387486" y="4407870"/>
          <a:ext cx="72997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29971" y="13315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" kern="1200"/>
        </a:p>
      </dsp:txBody>
      <dsp:txXfrm>
        <a:off x="5734222" y="4402936"/>
        <a:ext cx="36498" cy="36498"/>
      </dsp:txXfrm>
    </dsp:sp>
    <dsp:sp modelId="{95CDC0FC-DBDC-4B9F-B147-64CF2AF97E47}">
      <dsp:nvSpPr>
        <dsp:cNvPr id="0" name=""/>
        <dsp:cNvSpPr/>
      </dsp:nvSpPr>
      <dsp:spPr>
        <a:xfrm>
          <a:off x="6048845" y="4263736"/>
          <a:ext cx="1481869" cy="740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CT/</a:t>
          </a:r>
        </a:p>
      </dsp:txBody>
      <dsp:txXfrm>
        <a:off x="6070546" y="4285437"/>
        <a:ext cx="1438467" cy="697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B8742D3-6FBB-4C55-9D78-468E87114176}" type="datetimeFigureOut">
              <a:rPr lang="en-US"/>
              <a:pPr>
                <a:defRPr/>
              </a:pPr>
              <a:t>8/24/2021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5FBF6B-6A5C-4AF0-95C7-091FCECE3E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9EEB2-BD37-4AEC-A11A-4A32E214D1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32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FBF6B-6A5C-4AF0-95C7-091FCECE3EE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94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W crest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360" y="340043"/>
            <a:ext cx="1691640" cy="266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552" y="818881"/>
            <a:ext cx="9429482" cy="1821287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17600" y="4419600"/>
            <a:ext cx="10464800" cy="990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1320800" y="5638800"/>
            <a:ext cx="98552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3pPr marL="914400" indent="0" algn="ctr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3605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48283" y="65395"/>
            <a:ext cx="12071288" cy="602821"/>
          </a:xfrm>
          <a:prstGeom prst="roundRect">
            <a:avLst>
              <a:gd name="adj" fmla="val 27057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50000"/>
                </a:schemeClr>
              </a:gs>
              <a:gs pos="54000">
                <a:srgbClr val="800000"/>
              </a:gs>
              <a:gs pos="96000">
                <a:srgbClr val="7F3838"/>
              </a:gs>
              <a:gs pos="100000">
                <a:srgbClr val="7F6060"/>
              </a:gs>
              <a:gs pos="5000">
                <a:srgbClr val="7F4848">
                  <a:lumMod val="99000"/>
                  <a:lumOff val="1000"/>
                </a:srgbClr>
              </a:gs>
              <a:gs pos="100000">
                <a:schemeClr val="tx1">
                  <a:lumMod val="50000"/>
                  <a:lumOff val="50000"/>
                  <a:alpha val="50000"/>
                </a:schemeClr>
              </a:gs>
            </a:gsLst>
            <a:lin ang="5400000" scaled="0"/>
            <a:tileRect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dirty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04422"/>
            <a:ext cx="11277600" cy="5942442"/>
          </a:xfrm>
        </p:spPr>
        <p:txBody>
          <a:bodyPr/>
          <a:lstStyle>
            <a:lvl2pPr marL="685800" indent="-228600">
              <a:buFont typeface="Calibri" panose="020F0502020204030204" pitchFamily="34" charset="0"/>
              <a:buChar char="―"/>
              <a:defRPr>
                <a:solidFill>
                  <a:srgbClr val="640000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9601" y="101601"/>
            <a:ext cx="11368617" cy="50506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5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DF717-FD4C-4F08-8EFB-02DDA07AF76F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1671B-7197-4B64-BF05-CC6D38AC3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60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bradshaw@wisc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 bwMode="auto">
          <a:xfrm>
            <a:off x="129973" y="333330"/>
            <a:ext cx="9543437" cy="101890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ML4MI Bootcamp: </a:t>
            </a:r>
            <a:br>
              <a:rPr lang="en-US" dirty="0"/>
            </a:br>
            <a:r>
              <a:rPr lang="en-US" dirty="0"/>
              <a:t>	Data preparation and network architecture</a:t>
            </a:r>
            <a:br>
              <a:rPr lang="en-US" dirty="0"/>
            </a:b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	</a:t>
            </a:r>
            <a:endParaRPr lang="en-US" sz="4000" i="1" dirty="0">
              <a:solidFill>
                <a:schemeClr val="tx1"/>
              </a:solidFill>
            </a:endParaRPr>
          </a:p>
        </p:txBody>
      </p:sp>
      <p:sp>
        <p:nvSpPr>
          <p:cNvPr id="18" name="Text Placeholder 4"/>
          <p:cNvSpPr txBox="1">
            <a:spLocks/>
          </p:cNvSpPr>
          <p:nvPr/>
        </p:nvSpPr>
        <p:spPr bwMode="auto">
          <a:xfrm>
            <a:off x="129973" y="3979813"/>
            <a:ext cx="10408118" cy="46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Contributors: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	Tyler J Bradshaw (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hlinkClick r:id="rId3"/>
              </a:rPr>
              <a:t>tbradshaw@wisc.ed</a:t>
            </a:r>
            <a:r>
              <a:rPr lang="en-US" sz="2800" i="1" dirty="0">
                <a:solidFill>
                  <a:srgbClr val="C00000"/>
                </a:solidFill>
                <a:latin typeface="Calibri Light" panose="020F0302020204030204"/>
                <a:hlinkClick r:id="rId3"/>
              </a:rPr>
              <a:t>u</a:t>
            </a:r>
            <a:r>
              <a:rPr lang="en-US" sz="2800" i="1" dirty="0">
                <a:solidFill>
                  <a:srgbClr val="C00000"/>
                </a:solidFill>
                <a:latin typeface="Calibri Light" panose="020F0302020204030204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</p:txBody>
      </p:sp>
      <p:sp>
        <p:nvSpPr>
          <p:cNvPr id="7" name="Text Placeholder 4"/>
          <p:cNvSpPr txBox="1">
            <a:spLocks/>
          </p:cNvSpPr>
          <p:nvPr/>
        </p:nvSpPr>
        <p:spPr bwMode="auto">
          <a:xfrm>
            <a:off x="131985" y="2342164"/>
            <a:ext cx="11820501" cy="1191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1" dirty="0">
                <a:solidFill>
                  <a:schemeClr val="tx1">
                    <a:lumMod val="50000"/>
                  </a:schemeClr>
                </a:solidFill>
                <a:latin typeface="Calibri Light" panose="020F0302020204030204"/>
              </a:rPr>
              <a:t>Updated: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	Aug 23</a:t>
            </a:r>
            <a:r>
              <a:rPr lang="en-US" sz="2800" i="1" dirty="0">
                <a:solidFill>
                  <a:schemeClr val="tx1">
                    <a:lumMod val="50000"/>
                  </a:schemeClr>
                </a:solidFill>
                <a:latin typeface="Calibri Light" panose="020F0302020204030204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16618883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4300" y="1744934"/>
            <a:ext cx="11763190" cy="295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Non-sequential (inception blocks)</a:t>
            </a:r>
          </a:p>
          <a:p>
            <a:r>
              <a:rPr lang="en-US" dirty="0"/>
              <a:t>Considered very</a:t>
            </a:r>
            <a:r>
              <a:rPr lang="en-US" i="1" dirty="0"/>
              <a:t> </a:t>
            </a:r>
            <a:r>
              <a:rPr lang="en-US" dirty="0"/>
              <a:t>deep/large at the time</a:t>
            </a:r>
          </a:p>
          <a:p>
            <a:r>
              <a:rPr lang="en-US" dirty="0"/>
              <a:t>Now on Inception V4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 – </a:t>
            </a:r>
            <a:r>
              <a:rPr lang="en-US" dirty="0" err="1"/>
              <a:t>GoogLeNet</a:t>
            </a:r>
            <a:r>
              <a:rPr lang="en-US" dirty="0"/>
              <a:t> / Inception (</a:t>
            </a:r>
            <a:r>
              <a:rPr lang="en-US" dirty="0" err="1"/>
              <a:t>Szegedy</a:t>
            </a:r>
            <a:r>
              <a:rPr lang="en-US" dirty="0"/>
              <a:t>, 2014)</a:t>
            </a:r>
          </a:p>
        </p:txBody>
      </p:sp>
      <p:pic>
        <p:nvPicPr>
          <p:cNvPr id="9220" name="Picture 4" descr="Image result for inception bl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4301067"/>
            <a:ext cx="3064933" cy="2487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596390"/>
            <a:ext cx="49820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640000"/>
                </a:solidFill>
              </a:rPr>
              <a:t>http://rajatvikramsingh.github.io/media/DeepLearning_ImageNetWinners.pdf</a:t>
            </a:r>
          </a:p>
        </p:txBody>
      </p:sp>
    </p:spTree>
    <p:extLst>
      <p:ext uri="{BB962C8B-B14F-4D97-AF65-F5344CB8AC3E}">
        <p14:creationId xmlns:p14="http://schemas.microsoft.com/office/powerpoint/2010/main" val="3784459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Residual blocks allow deeper training (152 layers)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 – </a:t>
            </a:r>
            <a:r>
              <a:rPr lang="en-US" dirty="0" err="1"/>
              <a:t>ResNet</a:t>
            </a:r>
            <a:r>
              <a:rPr lang="en-US" dirty="0"/>
              <a:t> (Microsoft, 2015)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22267" y="704850"/>
            <a:ext cx="1409265" cy="605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4074" y="2607734"/>
            <a:ext cx="6551038" cy="3573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329714" y="6596390"/>
            <a:ext cx="49820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640000"/>
                </a:solidFill>
              </a:rPr>
              <a:t>http://rajatvikramsingh.github.io/media/DeepLearning_ImageNetWinners.pdf</a:t>
            </a:r>
          </a:p>
        </p:txBody>
      </p:sp>
    </p:spTree>
    <p:extLst>
      <p:ext uri="{BB962C8B-B14F-4D97-AF65-F5344CB8AC3E}">
        <p14:creationId xmlns:p14="http://schemas.microsoft.com/office/powerpoint/2010/main" val="425440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u-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1724025"/>
            <a:ext cx="70866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set the standard for image segmentation</a:t>
            </a:r>
          </a:p>
          <a:p>
            <a:r>
              <a:rPr lang="en-US" dirty="0"/>
              <a:t>Fully convolutional (encoder-decoder)</a:t>
            </a:r>
          </a:p>
          <a:p>
            <a:r>
              <a:rPr lang="en-US" dirty="0"/>
              <a:t>Concatenates </a:t>
            </a:r>
            <a:r>
              <a:rPr lang="en-US" dirty="0" err="1"/>
              <a:t>downsampled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upsampled</a:t>
            </a:r>
            <a:r>
              <a:rPr lang="en-US" dirty="0"/>
              <a:t> activation maps</a:t>
            </a:r>
          </a:p>
          <a:p>
            <a:r>
              <a:rPr lang="en-US" dirty="0"/>
              <a:t>Many derivatives: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 – U-net (</a:t>
            </a:r>
            <a:r>
              <a:rPr lang="en-US" dirty="0" err="1"/>
              <a:t>Ronneberger</a:t>
            </a:r>
            <a:r>
              <a:rPr lang="en-US" dirty="0"/>
              <a:t>, 2015)</a:t>
            </a:r>
          </a:p>
        </p:txBody>
      </p:sp>
      <p:pic>
        <p:nvPicPr>
          <p:cNvPr id="11268" name="Picture 4" descr="Image result for seg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7" y="3688143"/>
            <a:ext cx="3953380" cy="112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8406"/>
            <a:ext cx="2611567" cy="1429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2210714" y="3130725"/>
            <a:ext cx="954107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err="1">
                <a:solidFill>
                  <a:srgbClr val="640000"/>
                </a:solidFill>
              </a:rPr>
              <a:t>SegNet</a:t>
            </a:r>
            <a:endParaRPr lang="en-US" sz="2800" b="0" dirty="0">
              <a:solidFill>
                <a:srgbClr val="64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976205" y="4944155"/>
            <a:ext cx="659155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>
                <a:solidFill>
                  <a:srgbClr val="640000"/>
                </a:solidFill>
              </a:rPr>
              <a:t>FCN</a:t>
            </a:r>
            <a:endParaRPr lang="en-US" sz="2800" b="0" dirty="0">
              <a:solidFill>
                <a:srgbClr val="640000"/>
              </a:solidFill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7" y="5410535"/>
            <a:ext cx="1852613" cy="137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 bwMode="auto">
          <a:xfrm>
            <a:off x="3855337" y="4944155"/>
            <a:ext cx="761812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>
                <a:solidFill>
                  <a:srgbClr val="640000"/>
                </a:solidFill>
              </a:rPr>
              <a:t>V-Net</a:t>
            </a:r>
            <a:endParaRPr lang="en-US" sz="2800" b="0" dirty="0">
              <a:solidFill>
                <a:srgbClr val="64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355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adversarial networks (GAN)</a:t>
            </a:r>
          </a:p>
          <a:p>
            <a:r>
              <a:rPr lang="en-US" dirty="0"/>
              <a:t>2 networks competing against each other, pushing each other to improve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 –GANs (</a:t>
            </a:r>
            <a:r>
              <a:rPr lang="en-US" dirty="0" err="1"/>
              <a:t>Goodfellow</a:t>
            </a:r>
            <a:r>
              <a:rPr lang="en-US" dirty="0"/>
              <a:t>, 2014)</a:t>
            </a:r>
          </a:p>
        </p:txBody>
      </p:sp>
      <p:pic>
        <p:nvPicPr>
          <p:cNvPr id="1026" name="Picture 2" descr="Image result for generative adversari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68" y="1959441"/>
            <a:ext cx="9184064" cy="400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463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adversarial networks (GAN)</a:t>
            </a:r>
          </a:p>
          <a:p>
            <a:r>
              <a:rPr lang="en-US" dirty="0"/>
              <a:t>2 networks competing against each other, pushing each other to improve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 –GANs (</a:t>
            </a:r>
            <a:r>
              <a:rPr lang="en-US" dirty="0" err="1"/>
              <a:t>Goodfellow</a:t>
            </a:r>
            <a:r>
              <a:rPr lang="en-US" dirty="0"/>
              <a:t>, 2014)</a:t>
            </a:r>
          </a:p>
        </p:txBody>
      </p:sp>
      <p:pic>
        <p:nvPicPr>
          <p:cNvPr id="1026" name="Picture 2" descr="Image result for generative adversari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68" y="1959441"/>
            <a:ext cx="9184064" cy="400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638425" y="3962067"/>
            <a:ext cx="2571750" cy="2002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478502" y="5964693"/>
            <a:ext cx="4453463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b="1" dirty="0">
                <a:solidFill>
                  <a:srgbClr val="FF0000"/>
                </a:solidFill>
              </a:rPr>
              <a:t>Network 1: creates realistic images</a:t>
            </a:r>
          </a:p>
        </p:txBody>
      </p:sp>
    </p:spTree>
    <p:extLst>
      <p:ext uri="{BB962C8B-B14F-4D97-AF65-F5344CB8AC3E}">
        <p14:creationId xmlns:p14="http://schemas.microsoft.com/office/powerpoint/2010/main" val="760641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adversarial networks (GAN)</a:t>
            </a:r>
          </a:p>
          <a:p>
            <a:r>
              <a:rPr lang="en-US" dirty="0"/>
              <a:t>2 networks competing against each other, pushing each other to improve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 –GANs (</a:t>
            </a:r>
            <a:r>
              <a:rPr lang="en-US" dirty="0" err="1"/>
              <a:t>Goodfellow</a:t>
            </a:r>
            <a:r>
              <a:rPr lang="en-US" dirty="0"/>
              <a:t>, 2014)</a:t>
            </a:r>
          </a:p>
        </p:txBody>
      </p:sp>
      <p:pic>
        <p:nvPicPr>
          <p:cNvPr id="1026" name="Picture 2" descr="Image result for generative adversari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68" y="1959441"/>
            <a:ext cx="9184064" cy="400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48475" y="3122616"/>
            <a:ext cx="2571750" cy="2002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7041566" y="5174118"/>
            <a:ext cx="2442744" cy="1015663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b="1" dirty="0">
                <a:solidFill>
                  <a:srgbClr val="FF0000"/>
                </a:solidFill>
              </a:rPr>
              <a:t>Network 2: learns which are fake and which are real</a:t>
            </a:r>
          </a:p>
        </p:txBody>
      </p:sp>
      <p:sp>
        <p:nvSpPr>
          <p:cNvPr id="6" name="Freeform 5"/>
          <p:cNvSpPr/>
          <p:nvPr/>
        </p:nvSpPr>
        <p:spPr>
          <a:xfrm>
            <a:off x="6019800" y="3467100"/>
            <a:ext cx="1162050" cy="1943100"/>
          </a:xfrm>
          <a:custGeom>
            <a:avLst/>
            <a:gdLst>
              <a:gd name="connsiteX0" fmla="*/ 1162050 w 1162050"/>
              <a:gd name="connsiteY0" fmla="*/ 1943100 h 1943100"/>
              <a:gd name="connsiteX1" fmla="*/ 590550 w 1162050"/>
              <a:gd name="connsiteY1" fmla="*/ 1638300 h 1943100"/>
              <a:gd name="connsiteX2" fmla="*/ 533400 w 1162050"/>
              <a:gd name="connsiteY2" fmla="*/ 1533525 h 1943100"/>
              <a:gd name="connsiteX3" fmla="*/ 0 w 1162050"/>
              <a:gd name="connsiteY3" fmla="*/ 0 h 1943100"/>
              <a:gd name="connsiteX0" fmla="*/ 1162050 w 1162050"/>
              <a:gd name="connsiteY0" fmla="*/ 1943100 h 1943100"/>
              <a:gd name="connsiteX1" fmla="*/ 590550 w 1162050"/>
              <a:gd name="connsiteY1" fmla="*/ 1638300 h 1943100"/>
              <a:gd name="connsiteX2" fmla="*/ 533400 w 1162050"/>
              <a:gd name="connsiteY2" fmla="*/ 1533525 h 1943100"/>
              <a:gd name="connsiteX3" fmla="*/ 0 w 1162050"/>
              <a:gd name="connsiteY3" fmla="*/ 0 h 1943100"/>
              <a:gd name="connsiteX0" fmla="*/ 1162050 w 1162050"/>
              <a:gd name="connsiteY0" fmla="*/ 1943100 h 1943100"/>
              <a:gd name="connsiteX1" fmla="*/ 590550 w 1162050"/>
              <a:gd name="connsiteY1" fmla="*/ 1638300 h 1943100"/>
              <a:gd name="connsiteX2" fmla="*/ 0 w 1162050"/>
              <a:gd name="connsiteY2" fmla="*/ 0 h 1943100"/>
              <a:gd name="connsiteX0" fmla="*/ 1162050 w 1162050"/>
              <a:gd name="connsiteY0" fmla="*/ 1943100 h 1943100"/>
              <a:gd name="connsiteX1" fmla="*/ 590550 w 1162050"/>
              <a:gd name="connsiteY1" fmla="*/ 1638300 h 1943100"/>
              <a:gd name="connsiteX2" fmla="*/ 0 w 1162050"/>
              <a:gd name="connsiteY2" fmla="*/ 0 h 1943100"/>
              <a:gd name="connsiteX0" fmla="*/ 1162050 w 1162050"/>
              <a:gd name="connsiteY0" fmla="*/ 1943100 h 1943100"/>
              <a:gd name="connsiteX1" fmla="*/ 590550 w 1162050"/>
              <a:gd name="connsiteY1" fmla="*/ 1638300 h 1943100"/>
              <a:gd name="connsiteX2" fmla="*/ 0 w 1162050"/>
              <a:gd name="connsiteY2" fmla="*/ 0 h 1943100"/>
              <a:gd name="connsiteX0" fmla="*/ 1162050 w 1162050"/>
              <a:gd name="connsiteY0" fmla="*/ 1943100 h 1943100"/>
              <a:gd name="connsiteX1" fmla="*/ 533400 w 1162050"/>
              <a:gd name="connsiteY1" fmla="*/ 1457325 h 1943100"/>
              <a:gd name="connsiteX2" fmla="*/ 0 w 1162050"/>
              <a:gd name="connsiteY2" fmla="*/ 0 h 1943100"/>
              <a:gd name="connsiteX0" fmla="*/ 1162050 w 1162050"/>
              <a:gd name="connsiteY0" fmla="*/ 1943100 h 1943100"/>
              <a:gd name="connsiteX1" fmla="*/ 533400 w 1162050"/>
              <a:gd name="connsiteY1" fmla="*/ 1457325 h 1943100"/>
              <a:gd name="connsiteX2" fmla="*/ 0 w 1162050"/>
              <a:gd name="connsiteY2" fmla="*/ 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2050" h="1943100">
                <a:moveTo>
                  <a:pt x="1162050" y="1943100"/>
                </a:moveTo>
                <a:cubicBezTo>
                  <a:pt x="971550" y="1841500"/>
                  <a:pt x="688975" y="1714500"/>
                  <a:pt x="533400" y="1457325"/>
                </a:cubicBezTo>
                <a:cubicBezTo>
                  <a:pt x="377825" y="1200150"/>
                  <a:pt x="196850" y="546100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134100" y="5191125"/>
            <a:ext cx="1047750" cy="219075"/>
          </a:xfrm>
          <a:custGeom>
            <a:avLst/>
            <a:gdLst>
              <a:gd name="connsiteX0" fmla="*/ 1162050 w 1162050"/>
              <a:gd name="connsiteY0" fmla="*/ 1943100 h 1943100"/>
              <a:gd name="connsiteX1" fmla="*/ 590550 w 1162050"/>
              <a:gd name="connsiteY1" fmla="*/ 1638300 h 1943100"/>
              <a:gd name="connsiteX2" fmla="*/ 533400 w 1162050"/>
              <a:gd name="connsiteY2" fmla="*/ 1533525 h 1943100"/>
              <a:gd name="connsiteX3" fmla="*/ 0 w 1162050"/>
              <a:gd name="connsiteY3" fmla="*/ 0 h 1943100"/>
              <a:gd name="connsiteX0" fmla="*/ 1271677 w 1271677"/>
              <a:gd name="connsiteY0" fmla="*/ 496111 h 496111"/>
              <a:gd name="connsiteX1" fmla="*/ 700177 w 1271677"/>
              <a:gd name="connsiteY1" fmla="*/ 191311 h 496111"/>
              <a:gd name="connsiteX2" fmla="*/ 643027 w 1271677"/>
              <a:gd name="connsiteY2" fmla="*/ 86536 h 496111"/>
              <a:gd name="connsiteX3" fmla="*/ 0 w 1271677"/>
              <a:gd name="connsiteY3" fmla="*/ 0 h 496111"/>
              <a:gd name="connsiteX0" fmla="*/ 1271677 w 1271677"/>
              <a:gd name="connsiteY0" fmla="*/ 496111 h 496111"/>
              <a:gd name="connsiteX1" fmla="*/ 700177 w 1271677"/>
              <a:gd name="connsiteY1" fmla="*/ 191311 h 496111"/>
              <a:gd name="connsiteX2" fmla="*/ 357996 w 1271677"/>
              <a:gd name="connsiteY2" fmla="*/ 437948 h 496111"/>
              <a:gd name="connsiteX3" fmla="*/ 0 w 1271677"/>
              <a:gd name="connsiteY3" fmla="*/ 0 h 496111"/>
              <a:gd name="connsiteX0" fmla="*/ 1271677 w 1271677"/>
              <a:gd name="connsiteY0" fmla="*/ 496111 h 496111"/>
              <a:gd name="connsiteX1" fmla="*/ 700177 w 1271677"/>
              <a:gd name="connsiteY1" fmla="*/ 191311 h 496111"/>
              <a:gd name="connsiteX2" fmla="*/ 0 w 1271677"/>
              <a:gd name="connsiteY2" fmla="*/ 0 h 496111"/>
              <a:gd name="connsiteX0" fmla="*/ 1271677 w 1271677"/>
              <a:gd name="connsiteY0" fmla="*/ 496111 h 496111"/>
              <a:gd name="connsiteX1" fmla="*/ 623438 w 1271677"/>
              <a:gd name="connsiteY1" fmla="*/ 377353 h 496111"/>
              <a:gd name="connsiteX2" fmla="*/ 0 w 1271677"/>
              <a:gd name="connsiteY2" fmla="*/ 0 h 496111"/>
              <a:gd name="connsiteX0" fmla="*/ 1205901 w 1205901"/>
              <a:gd name="connsiteY0" fmla="*/ 237720 h 237720"/>
              <a:gd name="connsiteX1" fmla="*/ 557662 w 1205901"/>
              <a:gd name="connsiteY1" fmla="*/ 118962 h 237720"/>
              <a:gd name="connsiteX2" fmla="*/ 0 w 1205901"/>
              <a:gd name="connsiteY2" fmla="*/ 0 h 237720"/>
              <a:gd name="connsiteX0" fmla="*/ 1205901 w 1205901"/>
              <a:gd name="connsiteY0" fmla="*/ 237720 h 237720"/>
              <a:gd name="connsiteX1" fmla="*/ 557662 w 1205901"/>
              <a:gd name="connsiteY1" fmla="*/ 118962 h 237720"/>
              <a:gd name="connsiteX2" fmla="*/ 0 w 1205901"/>
              <a:gd name="connsiteY2" fmla="*/ 0 h 23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5901" h="237720">
                <a:moveTo>
                  <a:pt x="1205901" y="237720"/>
                </a:moveTo>
                <a:lnTo>
                  <a:pt x="557662" y="118962"/>
                </a:lnTo>
                <a:cubicBezTo>
                  <a:pt x="356679" y="79342"/>
                  <a:pt x="145870" y="39857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adversarial networks (GAN)</a:t>
            </a:r>
          </a:p>
          <a:p>
            <a:r>
              <a:rPr lang="en-US" dirty="0"/>
              <a:t>2 networks competing against each other, pushing each other to improve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 –GANs (</a:t>
            </a:r>
            <a:r>
              <a:rPr lang="en-US" dirty="0" err="1"/>
              <a:t>Goodfellow</a:t>
            </a:r>
            <a:r>
              <a:rPr lang="en-US" dirty="0"/>
              <a:t>, 2014)</a:t>
            </a:r>
          </a:p>
        </p:txBody>
      </p:sp>
      <p:pic>
        <p:nvPicPr>
          <p:cNvPr id="1026" name="Picture 2" descr="Image result for generative adversari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68" y="1959441"/>
            <a:ext cx="9184064" cy="400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48475" y="3122616"/>
            <a:ext cx="2571750" cy="2002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Rectangle 3"/>
          <p:cNvSpPr/>
          <p:nvPr/>
        </p:nvSpPr>
        <p:spPr>
          <a:xfrm>
            <a:off x="2638425" y="3962067"/>
            <a:ext cx="2571750" cy="2002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Circular Arrow 6"/>
          <p:cNvSpPr/>
          <p:nvPr/>
        </p:nvSpPr>
        <p:spPr>
          <a:xfrm rot="20140853">
            <a:off x="4720619" y="2440445"/>
            <a:ext cx="2162175" cy="1903012"/>
          </a:xfrm>
          <a:prstGeom prst="circular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Circular Arrow 11"/>
          <p:cNvSpPr/>
          <p:nvPr/>
        </p:nvSpPr>
        <p:spPr>
          <a:xfrm rot="9491963">
            <a:off x="5040642" y="3456058"/>
            <a:ext cx="2162175" cy="1903012"/>
          </a:xfrm>
          <a:prstGeom prst="circular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 rot="20201528">
            <a:off x="5049392" y="3580254"/>
            <a:ext cx="1723550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800" b="1" dirty="0">
                <a:solidFill>
                  <a:srgbClr val="FF0000"/>
                </a:solidFill>
              </a:rPr>
              <a:t>Compete</a:t>
            </a:r>
          </a:p>
        </p:txBody>
      </p:sp>
    </p:spTree>
    <p:extLst>
      <p:ext uri="{BB962C8B-B14F-4D97-AF65-F5344CB8AC3E}">
        <p14:creationId xmlns:p14="http://schemas.microsoft.com/office/powerpoint/2010/main" val="2355448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adversarial networks (GAN)</a:t>
            </a:r>
          </a:p>
          <a:p>
            <a:r>
              <a:rPr lang="en-US" dirty="0"/>
              <a:t>2 networks competing against each other, pushing each other to improve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 –GANs (</a:t>
            </a:r>
            <a:r>
              <a:rPr lang="en-US" dirty="0" err="1"/>
              <a:t>Goodfellow</a:t>
            </a:r>
            <a:r>
              <a:rPr lang="en-US" dirty="0"/>
              <a:t>, 2014)</a:t>
            </a:r>
          </a:p>
        </p:txBody>
      </p:sp>
      <p:pic>
        <p:nvPicPr>
          <p:cNvPr id="1026" name="Picture 2" descr="Image result for generative adversari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68" y="1959441"/>
            <a:ext cx="9184064" cy="400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48475" y="3122616"/>
            <a:ext cx="2571750" cy="2002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Rectangle 3"/>
          <p:cNvSpPr/>
          <p:nvPr/>
        </p:nvSpPr>
        <p:spPr>
          <a:xfrm>
            <a:off x="2638425" y="3962067"/>
            <a:ext cx="2571750" cy="2002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Circular Arrow 6"/>
          <p:cNvSpPr/>
          <p:nvPr/>
        </p:nvSpPr>
        <p:spPr>
          <a:xfrm rot="20140853">
            <a:off x="4720619" y="2440445"/>
            <a:ext cx="2162175" cy="1903012"/>
          </a:xfrm>
          <a:prstGeom prst="circular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Circular Arrow 11"/>
          <p:cNvSpPr/>
          <p:nvPr/>
        </p:nvSpPr>
        <p:spPr>
          <a:xfrm rot="9491963">
            <a:off x="5040642" y="3456058"/>
            <a:ext cx="2162175" cy="1903012"/>
          </a:xfrm>
          <a:prstGeom prst="circular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 rot="20201528">
            <a:off x="5049392" y="3580254"/>
            <a:ext cx="1723550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800" b="1" dirty="0">
                <a:solidFill>
                  <a:srgbClr val="FF0000"/>
                </a:solidFill>
              </a:rPr>
              <a:t>Compete</a:t>
            </a:r>
          </a:p>
        </p:txBody>
      </p:sp>
      <p:pic>
        <p:nvPicPr>
          <p:cNvPr id="2050" name="Picture 2" descr="Image result for steve buscemi deepfake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81" y="819209"/>
            <a:ext cx="4572000" cy="25717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deepfake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091" y="799092"/>
            <a:ext cx="6934200" cy="2876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eepfake people don't exi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78" y="3964454"/>
            <a:ext cx="4023602" cy="27433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297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0967954"/>
              </p:ext>
            </p:extLst>
          </p:nvPr>
        </p:nvGraphicFramePr>
        <p:xfrm>
          <a:off x="1256146" y="1406814"/>
          <a:ext cx="9088581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51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7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9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Problem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Last-layer 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Loss</a:t>
                      </a:r>
                      <a:r>
                        <a:rPr lang="en-US" sz="1600" baseline="0" dirty="0"/>
                        <a:t> function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/>
                        <a:t>Binary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/>
                        <a:t>binary_crossentropy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/>
                        <a:t>Multiclass, single-label classification</a:t>
                      </a:r>
                      <a:r>
                        <a:rPr lang="en-US" sz="1600" b="0" baseline="0" dirty="0"/>
                        <a:t>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/>
                        <a:t>Softmax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/>
                        <a:t>categorical_crossentropy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/>
                        <a:t>Multiclass, </a:t>
                      </a:r>
                      <a:r>
                        <a:rPr lang="en-US" sz="1600" b="0" dirty="0" err="1"/>
                        <a:t>multilabel</a:t>
                      </a:r>
                      <a:r>
                        <a:rPr lang="en-US" sz="1600" b="0" dirty="0"/>
                        <a:t>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/>
                        <a:t>binary_crossentropy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/>
                        <a:t>Regression (continuous</a:t>
                      </a:r>
                      <a:r>
                        <a:rPr lang="en-US" sz="1600" b="0" baseline="0" dirty="0"/>
                        <a:t> output)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/>
                        <a:t>mse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/>
                        <a:t>Regression to values between</a:t>
                      </a:r>
                      <a:r>
                        <a:rPr lang="en-US" sz="1600" b="0" baseline="0" dirty="0"/>
                        <a:t> 0 and 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Sigmoid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/>
                        <a:t>mse</a:t>
                      </a:r>
                      <a:r>
                        <a:rPr lang="en-US" sz="1600" b="0" dirty="0"/>
                        <a:t>  OR  </a:t>
                      </a:r>
                      <a:r>
                        <a:rPr lang="en-US" sz="1600" b="0" dirty="0" err="1"/>
                        <a:t>binary_crossentropy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 – Last-layer activation functions</a:t>
            </a:r>
          </a:p>
        </p:txBody>
      </p:sp>
      <p:sp>
        <p:nvSpPr>
          <p:cNvPr id="5" name="Freeform 4"/>
          <p:cNvSpPr/>
          <p:nvPr/>
        </p:nvSpPr>
        <p:spPr>
          <a:xfrm>
            <a:off x="256004" y="2373747"/>
            <a:ext cx="963195" cy="2697018"/>
          </a:xfrm>
          <a:custGeom>
            <a:avLst/>
            <a:gdLst>
              <a:gd name="connsiteX0" fmla="*/ 638289 w 638289"/>
              <a:gd name="connsiteY0" fmla="*/ 0 h 2715491"/>
              <a:gd name="connsiteX1" fmla="*/ 980 w 638289"/>
              <a:gd name="connsiteY1" fmla="*/ 1505527 h 2715491"/>
              <a:gd name="connsiteX2" fmla="*/ 481271 w 638289"/>
              <a:gd name="connsiteY2" fmla="*/ 2715491 h 2715491"/>
              <a:gd name="connsiteX0" fmla="*/ 813534 w 813534"/>
              <a:gd name="connsiteY0" fmla="*/ 0 h 2715491"/>
              <a:gd name="connsiteX1" fmla="*/ 734 w 813534"/>
              <a:gd name="connsiteY1" fmla="*/ 1256146 h 2715491"/>
              <a:gd name="connsiteX2" fmla="*/ 656516 w 813534"/>
              <a:gd name="connsiteY2" fmla="*/ 2715491 h 2715491"/>
              <a:gd name="connsiteX0" fmla="*/ 813534 w 813534"/>
              <a:gd name="connsiteY0" fmla="*/ 0 h 2715491"/>
              <a:gd name="connsiteX1" fmla="*/ 734 w 813534"/>
              <a:gd name="connsiteY1" fmla="*/ 1256146 h 2715491"/>
              <a:gd name="connsiteX2" fmla="*/ 656516 w 813534"/>
              <a:gd name="connsiteY2" fmla="*/ 2715491 h 2715491"/>
              <a:gd name="connsiteX0" fmla="*/ 963195 w 963195"/>
              <a:gd name="connsiteY0" fmla="*/ 0 h 2697018"/>
              <a:gd name="connsiteX1" fmla="*/ 2613 w 963195"/>
              <a:gd name="connsiteY1" fmla="*/ 1237673 h 2697018"/>
              <a:gd name="connsiteX2" fmla="*/ 658395 w 963195"/>
              <a:gd name="connsiteY2" fmla="*/ 2697018 h 269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3195" h="2697018">
                <a:moveTo>
                  <a:pt x="963195" y="0"/>
                </a:moveTo>
                <a:cubicBezTo>
                  <a:pt x="574498" y="55418"/>
                  <a:pt x="53413" y="788170"/>
                  <a:pt x="2613" y="1237673"/>
                </a:cubicBezTo>
                <a:cubicBezTo>
                  <a:pt x="-48187" y="1687176"/>
                  <a:pt x="658395" y="2697018"/>
                  <a:pt x="658395" y="2697018"/>
                </a:cubicBezTo>
              </a:path>
            </a:pathLst>
          </a:custGeom>
          <a:noFill/>
          <a:ln w="34925"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2" descr="Image result for cat pi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6" name="Picture 4" descr="Image result for cat pict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3" y="4682836"/>
            <a:ext cx="1665511" cy="110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do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46" y="5357955"/>
            <a:ext cx="1715709" cy="122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1421483" y="4627572"/>
            <a:ext cx="663963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>
                <a:solidFill>
                  <a:schemeClr val="bg1"/>
                </a:solidFill>
              </a:rPr>
              <a:t>Cat</a:t>
            </a:r>
            <a:endParaRPr lang="en-US" sz="2800" b="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739520" y="5335018"/>
            <a:ext cx="750526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>
                <a:solidFill>
                  <a:schemeClr val="bg1"/>
                </a:solidFill>
              </a:rPr>
              <a:t>Dog</a:t>
            </a:r>
            <a:endParaRPr lang="en-US" sz="2800" b="0" dirty="0">
              <a:solidFill>
                <a:schemeClr val="bg1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841242" y="2752436"/>
            <a:ext cx="5180867" cy="2909455"/>
          </a:xfrm>
          <a:custGeom>
            <a:avLst/>
            <a:gdLst>
              <a:gd name="connsiteX0" fmla="*/ 790701 w 6563428"/>
              <a:gd name="connsiteY0" fmla="*/ 0 h 2909455"/>
              <a:gd name="connsiteX1" fmla="*/ 495137 w 6563428"/>
              <a:gd name="connsiteY1" fmla="*/ 822037 h 2909455"/>
              <a:gd name="connsiteX2" fmla="*/ 6563428 w 6563428"/>
              <a:gd name="connsiteY2" fmla="*/ 2909455 h 2909455"/>
              <a:gd name="connsiteX0" fmla="*/ 682144 w 6454871"/>
              <a:gd name="connsiteY0" fmla="*/ 0 h 2909455"/>
              <a:gd name="connsiteX1" fmla="*/ 386580 w 6454871"/>
              <a:gd name="connsiteY1" fmla="*/ 822037 h 2909455"/>
              <a:gd name="connsiteX2" fmla="*/ 6454871 w 6454871"/>
              <a:gd name="connsiteY2" fmla="*/ 2909455 h 2909455"/>
              <a:gd name="connsiteX0" fmla="*/ 531318 w 6304045"/>
              <a:gd name="connsiteY0" fmla="*/ 0 h 2909455"/>
              <a:gd name="connsiteX1" fmla="*/ 235754 w 6304045"/>
              <a:gd name="connsiteY1" fmla="*/ 822037 h 2909455"/>
              <a:gd name="connsiteX2" fmla="*/ 6304045 w 6304045"/>
              <a:gd name="connsiteY2" fmla="*/ 2909455 h 290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04045" h="2909455">
                <a:moveTo>
                  <a:pt x="531318" y="0"/>
                </a:moveTo>
                <a:cubicBezTo>
                  <a:pt x="-97525" y="168564"/>
                  <a:pt x="-130714" y="494146"/>
                  <a:pt x="235754" y="822037"/>
                </a:cubicBezTo>
                <a:cubicBezTo>
                  <a:pt x="602222" y="1149928"/>
                  <a:pt x="5445063" y="2721649"/>
                  <a:pt x="6304045" y="2909455"/>
                </a:cubicBezTo>
              </a:path>
            </a:pathLst>
          </a:custGeom>
          <a:noFill/>
          <a:ln w="38100"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20" name="Picture 8" descr="Image result for Cat and do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363" y="4647560"/>
            <a:ext cx="1855066" cy="10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Image result for funniest dog pictures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2494" y="5380141"/>
            <a:ext cx="2501771" cy="134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 bwMode="auto">
          <a:xfrm>
            <a:off x="6725643" y="4528044"/>
            <a:ext cx="1399742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>
                <a:solidFill>
                  <a:schemeClr val="bg1"/>
                </a:solidFill>
              </a:rPr>
              <a:t>Cat, Dog</a:t>
            </a:r>
            <a:endParaRPr lang="en-US" sz="2800" b="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7048006" y="6277595"/>
            <a:ext cx="2154757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>
                <a:solidFill>
                  <a:schemeClr val="bg1"/>
                </a:solidFill>
              </a:rPr>
              <a:t>Dog, Dinosaur</a:t>
            </a:r>
            <a:endParaRPr lang="en-US" sz="2800" b="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9428103" y="6642084"/>
            <a:ext cx="2763897" cy="2616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b="0" dirty="0">
                <a:solidFill>
                  <a:srgbClr val="C00000"/>
                </a:solidFill>
              </a:rPr>
              <a:t>From </a:t>
            </a:r>
            <a:r>
              <a:rPr lang="en-US" sz="1100" b="0" dirty="0" err="1">
                <a:solidFill>
                  <a:srgbClr val="C00000"/>
                </a:solidFill>
              </a:rPr>
              <a:t>Chollet</a:t>
            </a:r>
            <a:r>
              <a:rPr lang="en-US" sz="1100" b="0" dirty="0">
                <a:solidFill>
                  <a:srgbClr val="C00000"/>
                </a:solidFill>
              </a:rPr>
              <a:t>, </a:t>
            </a:r>
            <a:r>
              <a:rPr lang="en-US" sz="1100" b="0" i="1" dirty="0">
                <a:solidFill>
                  <a:srgbClr val="C00000"/>
                </a:solidFill>
              </a:rPr>
              <a:t>Deep Learning with Python</a:t>
            </a:r>
            <a:endParaRPr lang="en-US" sz="2800" b="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293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 network is developed and trained, it can be saved and loaded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Saves model’s architecture, trained weights, training configuration (loss type, optimizer), and state of optimizer (so you can continue training)</a:t>
            </a:r>
          </a:p>
          <a:p>
            <a:r>
              <a:rPr lang="en-US" dirty="0"/>
              <a:t>To load a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also ways to save/load just the model architecture or weights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Saving/restoring models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1375" y="1129474"/>
            <a:ext cx="4248150" cy="12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52751" y="4249029"/>
            <a:ext cx="5486399" cy="75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92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packages require data in </a:t>
            </a:r>
            <a:r>
              <a:rPr lang="en-US" dirty="0" err="1"/>
              <a:t>numpy</a:t>
            </a:r>
            <a:r>
              <a:rPr lang="en-US" dirty="0"/>
              <a:t> array</a:t>
            </a:r>
          </a:p>
          <a:p>
            <a:r>
              <a:rPr lang="en-US" dirty="0"/>
              <a:t>How to get data into </a:t>
            </a:r>
            <a:r>
              <a:rPr lang="en-US" dirty="0" err="1"/>
              <a:t>numpy</a:t>
            </a:r>
            <a:r>
              <a:rPr lang="en-US" dirty="0"/>
              <a:t> array for </a:t>
            </a:r>
            <a:r>
              <a:rPr lang="en-US" dirty="0" err="1"/>
              <a:t>Keras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ImageDataGenerator</a:t>
            </a:r>
            <a:r>
              <a:rPr lang="en-US" dirty="0"/>
              <a:t> : </a:t>
            </a:r>
            <a:r>
              <a:rPr lang="en-US" b="1" dirty="0" err="1"/>
              <a:t>flow_from_directory</a:t>
            </a:r>
            <a:endParaRPr lang="en-US" b="1" dirty="0"/>
          </a:p>
          <a:p>
            <a:pPr lvl="2"/>
            <a:r>
              <a:rPr lang="en-US" dirty="0"/>
              <a:t>Great for classification problems, 2D images</a:t>
            </a:r>
          </a:p>
          <a:p>
            <a:pPr lvl="2"/>
            <a:r>
              <a:rPr lang="en-US" dirty="0"/>
              <a:t>Read from disk (not memory limited!)</a:t>
            </a:r>
          </a:p>
          <a:p>
            <a:pPr lvl="2"/>
            <a:r>
              <a:rPr lang="en-US" dirty="0"/>
              <a:t>Automates a lot of steps (one-hot encoding, image manipulation, input normalization)</a:t>
            </a:r>
          </a:p>
          <a:p>
            <a:pPr lvl="2"/>
            <a:r>
              <a:rPr lang="en-US" dirty="0"/>
              <a:t>Not very flexible (only for classification)</a:t>
            </a:r>
          </a:p>
          <a:p>
            <a:pPr lvl="1"/>
            <a:r>
              <a:rPr lang="en-US" dirty="0" err="1"/>
              <a:t>ImageDataGenerator</a:t>
            </a:r>
            <a:r>
              <a:rPr lang="en-US" dirty="0"/>
              <a:t> : </a:t>
            </a:r>
            <a:r>
              <a:rPr lang="en-US" b="1" dirty="0"/>
              <a:t>flow</a:t>
            </a:r>
          </a:p>
          <a:p>
            <a:pPr lvl="2"/>
            <a:r>
              <a:rPr lang="en-US" dirty="0"/>
              <a:t>Same benefits of </a:t>
            </a:r>
            <a:r>
              <a:rPr lang="en-US" dirty="0" err="1"/>
              <a:t>flow_from_directory</a:t>
            </a:r>
            <a:r>
              <a:rPr lang="en-US" dirty="0"/>
              <a:t>(), but is read into memory first</a:t>
            </a:r>
          </a:p>
          <a:p>
            <a:pPr lvl="1"/>
            <a:r>
              <a:rPr lang="en-US" dirty="0" err="1"/>
              <a:t>Numpy</a:t>
            </a:r>
            <a:r>
              <a:rPr lang="en-US" dirty="0"/>
              <a:t> arrays using </a:t>
            </a:r>
            <a:r>
              <a:rPr lang="en-US" b="1" dirty="0"/>
              <a:t>HDF5</a:t>
            </a:r>
            <a:r>
              <a:rPr lang="en-US" dirty="0"/>
              <a:t> (or pickle, or other data format)</a:t>
            </a:r>
          </a:p>
          <a:p>
            <a:pPr lvl="2"/>
            <a:r>
              <a:rPr lang="en-US" dirty="0"/>
              <a:t>Less automated</a:t>
            </a:r>
          </a:p>
          <a:p>
            <a:pPr lvl="2"/>
            <a:r>
              <a:rPr lang="en-US" dirty="0"/>
              <a:t>Most flexible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88280" y="5763719"/>
            <a:ext cx="6402586" cy="913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88281" y="4838700"/>
            <a:ext cx="6313778" cy="717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29929" y="5345461"/>
            <a:ext cx="2881746" cy="12400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365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6080" y="4557612"/>
            <a:ext cx="6171048" cy="39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b="1" dirty="0"/>
              <a:t>callback functions</a:t>
            </a:r>
            <a:r>
              <a:rPr lang="en-US" dirty="0"/>
              <a:t> are applied during training, get passed to the </a:t>
            </a:r>
            <a:r>
              <a:rPr lang="en-US" dirty="0" err="1"/>
              <a:t>model.fit</a:t>
            </a:r>
            <a:r>
              <a:rPr lang="en-US" dirty="0"/>
              <a:t>(  ) method</a:t>
            </a:r>
          </a:p>
          <a:p>
            <a:r>
              <a:rPr lang="en-US" dirty="0"/>
              <a:t>Useful callback functions</a:t>
            </a:r>
          </a:p>
          <a:p>
            <a:pPr lvl="1"/>
            <a:r>
              <a:rPr lang="en-US" i="1" dirty="0" err="1"/>
              <a:t>ModelCheckpoint</a:t>
            </a:r>
            <a:r>
              <a:rPr lang="en-US" i="1" dirty="0"/>
              <a:t>( )</a:t>
            </a:r>
            <a:endParaRPr lang="en-US" dirty="0"/>
          </a:p>
          <a:p>
            <a:pPr lvl="2"/>
            <a:r>
              <a:rPr lang="en-US" dirty="0"/>
              <a:t>Can save model after every epoch (or any number of epochs)</a:t>
            </a:r>
          </a:p>
          <a:p>
            <a:pPr lvl="2"/>
            <a:r>
              <a:rPr lang="en-US" dirty="0"/>
              <a:t>Can save only the best model during training (checks validation score after each epoch)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i="1" dirty="0" err="1"/>
              <a:t>EarlyStopping</a:t>
            </a:r>
            <a:r>
              <a:rPr lang="en-US" i="1" dirty="0"/>
              <a:t>( )</a:t>
            </a:r>
          </a:p>
          <a:p>
            <a:pPr lvl="2"/>
            <a:r>
              <a:rPr lang="en-US" dirty="0"/>
              <a:t>Stop training after a criterion is met (</a:t>
            </a:r>
            <a:r>
              <a:rPr lang="en-US" dirty="0" err="1"/>
              <a:t>eg</a:t>
            </a:r>
            <a:r>
              <a:rPr lang="en-US" dirty="0"/>
              <a:t>, validation accuracy decreases for 10 epochs)</a:t>
            </a:r>
          </a:p>
          <a:p>
            <a:pPr marL="914400" lvl="2" indent="0">
              <a:buNone/>
            </a:pPr>
            <a:br>
              <a:rPr lang="en-US" dirty="0"/>
            </a:br>
            <a:endParaRPr lang="en-US" dirty="0"/>
          </a:p>
          <a:p>
            <a:pPr lvl="1"/>
            <a:r>
              <a:rPr lang="en-US" i="1" dirty="0" err="1"/>
              <a:t>TensorBoard</a:t>
            </a:r>
            <a:r>
              <a:rPr lang="en-US" i="1" dirty="0"/>
              <a:t>( )</a:t>
            </a:r>
            <a:endParaRPr lang="en-US" dirty="0"/>
          </a:p>
          <a:p>
            <a:pPr lvl="2"/>
            <a:r>
              <a:rPr lang="en-US" dirty="0"/>
              <a:t>A visualization tool for plotting train/</a:t>
            </a:r>
            <a:r>
              <a:rPr lang="en-US" dirty="0" err="1"/>
              <a:t>val</a:t>
            </a:r>
            <a:r>
              <a:rPr lang="en-US" dirty="0"/>
              <a:t> loss, making network graph, inspecting images/weights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Saving/restoring models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6080" y="3147292"/>
            <a:ext cx="5129935" cy="61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6080" y="5979925"/>
            <a:ext cx="6499801" cy="73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60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0587278"/>
              </p:ext>
            </p:extLst>
          </p:nvPr>
        </p:nvGraphicFramePr>
        <p:xfrm>
          <a:off x="304800" y="1320760"/>
          <a:ext cx="9430327" cy="5008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601" y="119967"/>
            <a:ext cx="11368617" cy="505069"/>
          </a:xfrm>
        </p:spPr>
        <p:txBody>
          <a:bodyPr/>
          <a:lstStyle/>
          <a:p>
            <a:r>
              <a:rPr lang="en-US" dirty="0"/>
              <a:t>Data preparation – </a:t>
            </a:r>
            <a:r>
              <a:rPr lang="en-US" dirty="0" err="1"/>
              <a:t>flow_from_directory</a:t>
            </a:r>
            <a:r>
              <a:rPr lang="en-US" dirty="0"/>
              <a:t>  directory structure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7777024" y="1284885"/>
            <a:ext cx="856325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0" dirty="0"/>
              <a:t>Image1.png</a:t>
            </a:r>
            <a:br>
              <a:rPr lang="en-US" sz="1000" b="0" dirty="0"/>
            </a:br>
            <a:r>
              <a:rPr lang="en-US" sz="1000" b="0" dirty="0"/>
              <a:t>Image2.png</a:t>
            </a:r>
            <a:br>
              <a:rPr lang="en-US" sz="1000" b="0" dirty="0"/>
            </a:br>
            <a:r>
              <a:rPr lang="en-US" sz="1000" b="0" dirty="0"/>
              <a:t>:</a:t>
            </a:r>
            <a:br>
              <a:rPr lang="en-US" sz="1000" b="0" dirty="0"/>
            </a:br>
            <a:r>
              <a:rPr lang="en-US" sz="1000" b="0" dirty="0"/>
              <a:t>:</a:t>
            </a:r>
            <a:endParaRPr lang="en-US" sz="2800" b="0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7777024" y="2226203"/>
            <a:ext cx="856325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0" dirty="0"/>
              <a:t>Image1.png</a:t>
            </a:r>
            <a:br>
              <a:rPr lang="en-US" sz="1000" b="0" dirty="0"/>
            </a:br>
            <a:r>
              <a:rPr lang="en-US" sz="1000" b="0" dirty="0"/>
              <a:t>Image2.png</a:t>
            </a:r>
            <a:br>
              <a:rPr lang="en-US" sz="1000" b="0" dirty="0"/>
            </a:br>
            <a:r>
              <a:rPr lang="en-US" sz="1000" b="0" dirty="0"/>
              <a:t>:</a:t>
            </a:r>
            <a:br>
              <a:rPr lang="en-US" sz="1000" b="0" dirty="0"/>
            </a:br>
            <a:r>
              <a:rPr lang="en-US" sz="1000" b="0" dirty="0"/>
              <a:t>:</a:t>
            </a:r>
            <a:endParaRPr lang="en-US" sz="2800" b="0" dirty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7777024" y="3072106"/>
            <a:ext cx="856325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0" dirty="0"/>
              <a:t>Image1.png</a:t>
            </a:r>
            <a:br>
              <a:rPr lang="en-US" sz="1000" b="0" dirty="0"/>
            </a:br>
            <a:r>
              <a:rPr lang="en-US" sz="1000" b="0" dirty="0"/>
              <a:t>Image2.png</a:t>
            </a:r>
            <a:br>
              <a:rPr lang="en-US" sz="1000" b="0" dirty="0"/>
            </a:br>
            <a:r>
              <a:rPr lang="en-US" sz="1000" b="0" dirty="0"/>
              <a:t>:</a:t>
            </a:r>
            <a:br>
              <a:rPr lang="en-US" sz="1000" b="0" dirty="0"/>
            </a:br>
            <a:r>
              <a:rPr lang="en-US" sz="1000" b="0" dirty="0"/>
              <a:t>:</a:t>
            </a:r>
            <a:endParaRPr lang="en-US" sz="2800" b="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7777024" y="3919666"/>
            <a:ext cx="856325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0" dirty="0"/>
              <a:t>Image1.png</a:t>
            </a:r>
            <a:br>
              <a:rPr lang="en-US" sz="1000" b="0" dirty="0"/>
            </a:br>
            <a:r>
              <a:rPr lang="en-US" sz="1000" b="0" dirty="0"/>
              <a:t>Image2.png</a:t>
            </a:r>
            <a:br>
              <a:rPr lang="en-US" sz="1000" b="0" dirty="0"/>
            </a:br>
            <a:r>
              <a:rPr lang="en-US" sz="1000" b="0" dirty="0"/>
              <a:t>:</a:t>
            </a:r>
            <a:br>
              <a:rPr lang="en-US" sz="1000" b="0" dirty="0"/>
            </a:br>
            <a:r>
              <a:rPr lang="en-US" sz="1000" b="0" dirty="0"/>
              <a:t>:</a:t>
            </a:r>
            <a:endParaRPr lang="en-US" sz="2800" b="0" dirty="0"/>
          </a:p>
        </p:txBody>
      </p:sp>
      <p:sp>
        <p:nvSpPr>
          <p:cNvPr id="13" name="TextBox 12"/>
          <p:cNvSpPr txBox="1"/>
          <p:nvPr/>
        </p:nvSpPr>
        <p:spPr bwMode="auto">
          <a:xfrm>
            <a:off x="7777024" y="4715403"/>
            <a:ext cx="856325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0" dirty="0"/>
              <a:t>Image1.png</a:t>
            </a:r>
            <a:br>
              <a:rPr lang="en-US" sz="1000" b="0" dirty="0"/>
            </a:br>
            <a:r>
              <a:rPr lang="en-US" sz="1000" b="0" dirty="0"/>
              <a:t>Image2.png</a:t>
            </a:r>
            <a:br>
              <a:rPr lang="en-US" sz="1000" b="0" dirty="0"/>
            </a:br>
            <a:r>
              <a:rPr lang="en-US" sz="1000" b="0" dirty="0"/>
              <a:t>:</a:t>
            </a:r>
            <a:br>
              <a:rPr lang="en-US" sz="1000" b="0" dirty="0"/>
            </a:br>
            <a:r>
              <a:rPr lang="en-US" sz="1000" b="0" dirty="0"/>
              <a:t>:</a:t>
            </a:r>
            <a:endParaRPr lang="en-US" sz="2800" b="0" dirty="0"/>
          </a:p>
        </p:txBody>
      </p:sp>
      <p:sp>
        <p:nvSpPr>
          <p:cNvPr id="15" name="TextBox 14"/>
          <p:cNvSpPr txBox="1"/>
          <p:nvPr/>
        </p:nvSpPr>
        <p:spPr bwMode="auto">
          <a:xfrm>
            <a:off x="7777024" y="5633117"/>
            <a:ext cx="856325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0" dirty="0"/>
              <a:t>Image1.png</a:t>
            </a:r>
            <a:br>
              <a:rPr lang="en-US" sz="1000" b="0" dirty="0"/>
            </a:br>
            <a:r>
              <a:rPr lang="en-US" sz="1000" b="0" dirty="0"/>
              <a:t>Image2.png</a:t>
            </a:r>
            <a:br>
              <a:rPr lang="en-US" sz="1000" b="0" dirty="0"/>
            </a:br>
            <a:r>
              <a:rPr lang="en-US" sz="1000" b="0" dirty="0"/>
              <a:t>:</a:t>
            </a:r>
            <a:br>
              <a:rPr lang="en-US" sz="1000" b="0" dirty="0"/>
            </a:br>
            <a:r>
              <a:rPr lang="en-US" sz="1000" b="0" dirty="0"/>
              <a:t>:</a:t>
            </a:r>
            <a:endParaRPr lang="en-US" sz="2800" b="0" dirty="0"/>
          </a:p>
        </p:txBody>
      </p:sp>
      <p:sp>
        <p:nvSpPr>
          <p:cNvPr id="16" name="Right Brace 15"/>
          <p:cNvSpPr/>
          <p:nvPr/>
        </p:nvSpPr>
        <p:spPr>
          <a:xfrm>
            <a:off x="8633349" y="1431636"/>
            <a:ext cx="757382" cy="1374966"/>
          </a:xfrm>
          <a:prstGeom prst="rightBrace">
            <a:avLst>
              <a:gd name="adj1" fmla="val 1506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4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9390731" y="1664529"/>
            <a:ext cx="1450109" cy="116955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400" b="0" dirty="0" err="1"/>
              <a:t>Keras</a:t>
            </a:r>
            <a:r>
              <a:rPr lang="en-US" sz="1400" b="0" dirty="0"/>
              <a:t> sees 2 folders under “Train”, so </a:t>
            </a:r>
            <a:r>
              <a:rPr lang="en-US" sz="1400" dirty="0"/>
              <a:t>it </a:t>
            </a:r>
            <a:r>
              <a:rPr lang="en-US" sz="1400" b="0" dirty="0"/>
              <a:t>assigns 2 classes</a:t>
            </a:r>
          </a:p>
        </p:txBody>
      </p:sp>
    </p:spTree>
    <p:extLst>
      <p:ext uri="{BB962C8B-B14F-4D97-AF65-F5344CB8AC3E}">
        <p14:creationId xmlns:p14="http://schemas.microsoft.com/office/powerpoint/2010/main" val="534878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HFD5 (.hdf5 or .h5) is a very flexible data type</a:t>
            </a:r>
          </a:p>
          <a:p>
            <a:pPr lvl="1"/>
            <a:r>
              <a:rPr lang="en-US" dirty="0"/>
              <a:t>Can store many types of data in different formats, all in the same file</a:t>
            </a:r>
          </a:p>
          <a:p>
            <a:pPr lvl="1"/>
            <a:r>
              <a:rPr lang="en-US" dirty="0"/>
              <a:t>Think of .mat for </a:t>
            </a:r>
            <a:r>
              <a:rPr lang="en-US" dirty="0" err="1"/>
              <a:t>Matlab</a:t>
            </a:r>
            <a:endParaRPr lang="en-US" dirty="0"/>
          </a:p>
          <a:p>
            <a:pPr lvl="1"/>
            <a:r>
              <a:rPr lang="en-US" dirty="0"/>
              <a:t>No size limit</a:t>
            </a:r>
          </a:p>
          <a:p>
            <a:pPr lvl="1"/>
            <a:r>
              <a:rPr lang="en-US" dirty="0"/>
              <a:t>Composed of “datasets” (or variables)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preparation – HDF5 to </a:t>
            </a:r>
            <a:r>
              <a:rPr lang="en-US" dirty="0" err="1"/>
              <a:t>numpy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2752" y="3154218"/>
            <a:ext cx="4985086" cy="82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16073" y="3113654"/>
            <a:ext cx="5975927" cy="107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1959827" y="2877219"/>
            <a:ext cx="2194832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200" b="1" u="sng" dirty="0">
                <a:solidFill>
                  <a:srgbClr val="640000"/>
                </a:solidFill>
              </a:rPr>
              <a:t>Creating HDF5 with </a:t>
            </a:r>
            <a:r>
              <a:rPr lang="en-US" sz="1200" b="1" u="sng" dirty="0" err="1">
                <a:solidFill>
                  <a:srgbClr val="640000"/>
                </a:solidFill>
              </a:rPr>
              <a:t>Matlab</a:t>
            </a:r>
            <a:r>
              <a:rPr lang="en-US" sz="1200" b="1" u="sng" dirty="0">
                <a:solidFill>
                  <a:srgbClr val="640000"/>
                </a:solidFill>
              </a:rPr>
              <a:t>*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7021228" y="2877219"/>
            <a:ext cx="2170787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200" b="1" u="sng" dirty="0">
                <a:solidFill>
                  <a:srgbClr val="640000"/>
                </a:solidFill>
              </a:rPr>
              <a:t>Creating HDF5 with Python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72873" y="4701354"/>
            <a:ext cx="3965684" cy="170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 bwMode="auto">
          <a:xfrm>
            <a:off x="4053303" y="4562854"/>
            <a:ext cx="2154757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200" b="1" u="sng" dirty="0">
                <a:solidFill>
                  <a:srgbClr val="640000"/>
                </a:solidFill>
              </a:rPr>
              <a:t>Reading HDF5 with Python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6998130" y="6581001"/>
            <a:ext cx="5098767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200" b="1" dirty="0">
                <a:solidFill>
                  <a:srgbClr val="640000"/>
                </a:solidFill>
              </a:rPr>
              <a:t>*</a:t>
            </a:r>
            <a:r>
              <a:rPr lang="en-US" sz="1200" dirty="0">
                <a:solidFill>
                  <a:srgbClr val="640000"/>
                </a:solidFill>
              </a:rPr>
              <a:t> There is a way to write HDF5 iteratively if you can’t fit it all into memory </a:t>
            </a:r>
          </a:p>
        </p:txBody>
      </p:sp>
    </p:spTree>
    <p:extLst>
      <p:ext uri="{BB962C8B-B14F-4D97-AF65-F5344CB8AC3E}">
        <p14:creationId xmlns:p14="http://schemas.microsoft.com/office/powerpoint/2010/main" val="238777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3951" y="831273"/>
            <a:ext cx="7255286" cy="555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00623" y="6678450"/>
            <a:ext cx="28392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</a:rPr>
              <a:t>http://www.phontron.com/slides/neubig14deeplunch11.pdf</a:t>
            </a:r>
          </a:p>
        </p:txBody>
      </p:sp>
      <p:pic>
        <p:nvPicPr>
          <p:cNvPr id="1026" name="Picture 2" descr="https://cdn-images-1.medium.com/max/800/0*y-WDnsBBVLyEWHHG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15564" y="1669330"/>
            <a:ext cx="38100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8736230" y="1228436"/>
            <a:ext cx="1992854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b="1" dirty="0">
                <a:solidFill>
                  <a:srgbClr val="640000"/>
                </a:solidFill>
              </a:rPr>
              <a:t>Receptive field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1794" y="6639878"/>
            <a:ext cx="559306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</a:rPr>
              <a:t>https://medium.com/syncedreview/a-guide-to-receptive-field-arithmetic-for-convolutional-neural-networks-42f33d4378e0</a:t>
            </a:r>
          </a:p>
        </p:txBody>
      </p:sp>
    </p:spTree>
    <p:extLst>
      <p:ext uri="{BB962C8B-B14F-4D97-AF65-F5344CB8AC3E}">
        <p14:creationId xmlns:p14="http://schemas.microsoft.com/office/powerpoint/2010/main" val="283123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padding or strides, the input image (i) is reduced in dimensions  by k-1, where k is the kernel size</a:t>
            </a:r>
          </a:p>
          <a:p>
            <a:endParaRPr lang="en-US" dirty="0"/>
          </a:p>
          <a:p>
            <a:r>
              <a:rPr lang="en-US" dirty="0"/>
              <a:t>With padding (p) and strides (s),</a:t>
            </a:r>
            <a:br>
              <a:rPr lang="en-US" dirty="0"/>
            </a:br>
            <a:r>
              <a:rPr lang="en-US" dirty="0"/>
              <a:t>the output (o) becomes </a:t>
            </a:r>
          </a:p>
          <a:p>
            <a:endParaRPr lang="en-US" dirty="0"/>
          </a:p>
          <a:p>
            <a:r>
              <a:rPr lang="en-US" dirty="0"/>
              <a:t>For output dimensions (o) to</a:t>
            </a:r>
            <a:br>
              <a:rPr lang="en-US" dirty="0"/>
            </a:br>
            <a:r>
              <a:rPr lang="en-US" dirty="0"/>
              <a:t>equal input dimensions (i)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Accomplished in </a:t>
            </a:r>
            <a:r>
              <a:rPr lang="en-US" dirty="0" err="1"/>
              <a:t>Keras</a:t>
            </a:r>
            <a:r>
              <a:rPr lang="en-US" dirty="0"/>
              <a:t> with:</a:t>
            </a:r>
            <a:br>
              <a:rPr lang="en-US" dirty="0"/>
            </a:br>
            <a:r>
              <a:rPr lang="en-US" sz="2400" i="1" dirty="0"/>
              <a:t>Conv2D(…, padding=‘same’)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 – Convolution arithmetic</a:t>
            </a:r>
          </a:p>
        </p:txBody>
      </p:sp>
      <p:sp>
        <p:nvSpPr>
          <p:cNvPr id="4" name="Rectangle 3"/>
          <p:cNvSpPr/>
          <p:nvPr/>
        </p:nvSpPr>
        <p:spPr>
          <a:xfrm>
            <a:off x="9701137" y="6581001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https://arxiv.org/abs/1603.07285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60072" y="1610863"/>
            <a:ext cx="2804886" cy="57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34886" y="2946403"/>
            <a:ext cx="3055257" cy="522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08628" y="4302503"/>
            <a:ext cx="1153887" cy="796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:\Users\tjb129\Downloads\00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792" y="1477818"/>
            <a:ext cx="2210573" cy="23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jb129\Downloads\10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918" y="1358869"/>
            <a:ext cx="2181678" cy="24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tjb129\Downloads\0_1PSMTM8Brk0hsJuF_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326" y="3957750"/>
            <a:ext cx="2505811" cy="241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5953665" y="3605975"/>
            <a:ext cx="2021708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400" b="1" dirty="0">
                <a:solidFill>
                  <a:srgbClr val="C00000"/>
                </a:solidFill>
              </a:rPr>
              <a:t>No stride, no padding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8982735" y="3637210"/>
            <a:ext cx="2161169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400" b="1" dirty="0">
                <a:solidFill>
                  <a:srgbClr val="C00000"/>
                </a:solidFill>
              </a:rPr>
              <a:t>No stride, with padding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7293909" y="6273224"/>
            <a:ext cx="2308645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400" b="1" dirty="0">
                <a:solidFill>
                  <a:srgbClr val="C00000"/>
                </a:solidFill>
              </a:rPr>
              <a:t>With stride, with padding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7233022" y="1235758"/>
            <a:ext cx="1348446" cy="24622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0" dirty="0"/>
              <a:t>Dimensions reduced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380471" y="1445170"/>
            <a:ext cx="424256" cy="24508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 bwMode="auto">
          <a:xfrm>
            <a:off x="10176522" y="1278908"/>
            <a:ext cx="1455848" cy="24622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0" dirty="0"/>
              <a:t>Dimensions preserved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0377671" y="1488320"/>
            <a:ext cx="424256" cy="24508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9058954" y="4179392"/>
            <a:ext cx="1348446" cy="24622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0" dirty="0"/>
              <a:t>Dimensions reduced</a:t>
            </a:r>
          </a:p>
        </p:txBody>
      </p:sp>
      <p:cxnSp>
        <p:nvCxnSpPr>
          <p:cNvPr id="26" name="Straight Arrow Connector 25"/>
          <p:cNvCxnSpPr>
            <a:stCxn id="25" idx="1"/>
          </p:cNvCxnSpPr>
          <p:nvPr/>
        </p:nvCxnSpPr>
        <p:spPr>
          <a:xfrm flipH="1" flipV="1">
            <a:off x="8713646" y="4301934"/>
            <a:ext cx="345308" cy="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850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Recognized as the first CNN</a:t>
            </a:r>
          </a:p>
          <a:p>
            <a:r>
              <a:rPr lang="en-US" dirty="0"/>
              <a:t>The following slides are important network architectures to know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 – </a:t>
            </a:r>
            <a:r>
              <a:rPr lang="en-US" dirty="0" err="1"/>
              <a:t>LeNet</a:t>
            </a:r>
            <a:r>
              <a:rPr lang="en-US" dirty="0"/>
              <a:t>  (</a:t>
            </a:r>
            <a:r>
              <a:rPr lang="en-US" dirty="0" err="1"/>
              <a:t>LeCun</a:t>
            </a:r>
            <a:r>
              <a:rPr lang="en-US" dirty="0"/>
              <a:t> 1998) </a:t>
            </a:r>
          </a:p>
        </p:txBody>
      </p:sp>
      <p:pic>
        <p:nvPicPr>
          <p:cNvPr id="3076" name="Picture 4" descr="Image result for lecun-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31" y="1998662"/>
            <a:ext cx="109442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714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 – </a:t>
            </a:r>
            <a:r>
              <a:rPr lang="en-US" dirty="0" err="1"/>
              <a:t>AlexNet</a:t>
            </a:r>
            <a:r>
              <a:rPr lang="en-US" dirty="0"/>
              <a:t> (</a:t>
            </a:r>
            <a:r>
              <a:rPr lang="en-US" dirty="0" err="1"/>
              <a:t>Krizhevsky</a:t>
            </a:r>
            <a:r>
              <a:rPr lang="en-US" dirty="0"/>
              <a:t>, Hinton, 2012)</a:t>
            </a:r>
          </a:p>
        </p:txBody>
      </p:sp>
      <p:pic>
        <p:nvPicPr>
          <p:cNvPr id="5122" name="Picture 2" descr="Image result for Alex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65" y="1575251"/>
            <a:ext cx="9340850" cy="484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329714" y="6596390"/>
            <a:ext cx="49820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640000"/>
                </a:solidFill>
              </a:rPr>
              <a:t>http://rajatvikramsingh.github.io/media/DeepLearning_ImageNetWinners.pdf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704422"/>
            <a:ext cx="11277600" cy="5942442"/>
          </a:xfrm>
        </p:spPr>
        <p:txBody>
          <a:bodyPr/>
          <a:lstStyle/>
          <a:p>
            <a:r>
              <a:rPr lang="en-US" dirty="0"/>
              <a:t>Jumpstarted the deep learning gold rush </a:t>
            </a:r>
          </a:p>
          <a:p>
            <a:r>
              <a:rPr lang="en-US" dirty="0"/>
              <a:t>Run on 2 GPUs (hence the top-bottom split)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262678" y="5718629"/>
            <a:ext cx="7268956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b="0" dirty="0"/>
              <a:t>Used </a:t>
            </a:r>
            <a:r>
              <a:rPr lang="en-US" sz="2000" b="0" dirty="0" err="1"/>
              <a:t>ReLU</a:t>
            </a:r>
            <a:r>
              <a:rPr lang="en-US" sz="2000" b="0" dirty="0"/>
              <a:t>, dropout, data augmentation, and batch training</a:t>
            </a:r>
            <a:r>
              <a:rPr lang="en-US" sz="2800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4920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Didn’t win ImageNet, but became popular due to simplicity</a:t>
            </a:r>
          </a:p>
          <a:p>
            <a:r>
              <a:rPr lang="en-US" dirty="0"/>
              <a:t>2 layers of 3x3 convolutions more efficient than one 5x5 layer, yet have same receptive field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 – VGG16 (</a:t>
            </a:r>
            <a:r>
              <a:rPr lang="en-US" dirty="0" err="1"/>
              <a:t>Simonyan</a:t>
            </a:r>
            <a:r>
              <a:rPr lang="en-US" dirty="0"/>
              <a:t>, 2014)</a:t>
            </a:r>
          </a:p>
        </p:txBody>
      </p:sp>
      <p:sp>
        <p:nvSpPr>
          <p:cNvPr id="5" name="Rectangle 4"/>
          <p:cNvSpPr/>
          <p:nvPr/>
        </p:nvSpPr>
        <p:spPr>
          <a:xfrm>
            <a:off x="7329714" y="6596390"/>
            <a:ext cx="49820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640000"/>
                </a:solidFill>
              </a:rPr>
              <a:t>http://rajatvikramsingh.github.io/media/DeepLearning_ImageNetWinners.pdf</a:t>
            </a:r>
          </a:p>
        </p:txBody>
      </p:sp>
      <p:pic>
        <p:nvPicPr>
          <p:cNvPr id="8194" name="Picture 2" descr="https://qph.fs.quoracdn.net/main-qimg-ba81c87204be1a5d11d64a464bca39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57" y="2057721"/>
            <a:ext cx="7648357" cy="449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4183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>
        <a:spAutoFit/>
      </a:bodyPr>
      <a:lstStyle>
        <a:defPPr marL="228600" indent="-228600" algn="ctr" fontAlgn="auto">
          <a:lnSpc>
            <a:spcPct val="90000"/>
          </a:lnSpc>
          <a:spcBef>
            <a:spcPts val="1000"/>
          </a:spcBef>
          <a:spcAft>
            <a:spcPts val="0"/>
          </a:spcAft>
          <a:buFont typeface="Arial" panose="020B0604020202020204" pitchFamily="34" charset="0"/>
          <a:buChar char="•"/>
          <a:defRPr sz="2800" dirty="0">
            <a:solidFill>
              <a:prstClr val="black"/>
            </a:solidFill>
            <a:latin typeface="Calibri" panose="020F0502020204030204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 bwMode="auto">
        <a:noFill/>
        <a:ln w="19050">
          <a:noFill/>
          <a:miter lim="800000"/>
          <a:headEnd/>
          <a:tailEnd/>
        </a:ln>
        <a:effectLst/>
      </a:spPr>
      <a:bodyPr wrap="square" anchorCtr="1">
        <a:spAutoFit/>
      </a:bodyPr>
      <a:lstStyle>
        <a:defPPr algn="ctr">
          <a:lnSpc>
            <a:spcPct val="100000"/>
          </a:lnSpc>
          <a:spcBef>
            <a:spcPct val="50000"/>
          </a:spcBef>
          <a:buFontTx/>
          <a:buNone/>
          <a:defRPr sz="28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184062</TotalTime>
  <Words>1080</Words>
  <Application>Microsoft Office PowerPoint</Application>
  <PresentationFormat>Widescreen</PresentationFormat>
  <Paragraphs>164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1_Office Theme</vt:lpstr>
      <vt:lpstr>ML4MI Bootcamp:   Data preparation and network architecture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Declaration of Conflict of Interest or Relationship</dc:title>
  <dc:creator>Kevin M Johnson</dc:creator>
  <cp:lastModifiedBy>Tyler Bradshaw</cp:lastModifiedBy>
  <cp:revision>4462</cp:revision>
  <dcterms:created xsi:type="dcterms:W3CDTF">2010-04-21T20:03:43Z</dcterms:created>
  <dcterms:modified xsi:type="dcterms:W3CDTF">2021-08-24T17:54:54Z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